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Lst>
  <p:notesMasterIdLst>
    <p:notesMasterId r:id="rId16"/>
  </p:notesMasterIdLst>
  <p:handoutMasterIdLst>
    <p:handoutMasterId r:id="rId17"/>
  </p:handoutMasterIdLst>
  <p:sldIdLst>
    <p:sldId id="2435" r:id="rId5"/>
    <p:sldId id="2442" r:id="rId6"/>
    <p:sldId id="2443" r:id="rId7"/>
    <p:sldId id="258" r:id="rId8"/>
    <p:sldId id="2440" r:id="rId9"/>
    <p:sldId id="2444" r:id="rId10"/>
    <p:sldId id="2439" r:id="rId11"/>
    <p:sldId id="2446" r:id="rId12"/>
    <p:sldId id="2445" r:id="rId13"/>
    <p:sldId id="2447" r:id="rId14"/>
    <p:sldId id="2448" r:id="rId15"/>
  </p:sldIdLst>
  <p:sldSz cx="12192000" cy="6858000"/>
  <p:notesSz cx="6858000" cy="9144000"/>
  <p:defaultTextStyle>
    <a:defPPr rtl="0">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F77F"/>
    <a:srgbClr val="F96BDC"/>
    <a:srgbClr val="898989"/>
    <a:srgbClr val="2F3342"/>
    <a:srgbClr val="A53F52"/>
    <a:srgbClr val="2C2153"/>
    <a:srgbClr val="E99757"/>
    <a:srgbClr val="01023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7708" autoAdjust="0"/>
    <p:restoredTop sz="94584" autoAdjust="0"/>
  </p:normalViewPr>
  <p:slideViewPr>
    <p:cSldViewPr snapToGrid="0">
      <p:cViewPr varScale="1">
        <p:scale>
          <a:sx n="81" d="100"/>
          <a:sy n="81" d="100"/>
        </p:scale>
        <p:origin x="168" y="48"/>
      </p:cViewPr>
      <p:guideLst>
        <p:guide orient="horz" pos="2160"/>
        <p:guide pos="3840"/>
      </p:guideLst>
    </p:cSldViewPr>
  </p:slideViewPr>
  <p:notesTextViewPr>
    <p:cViewPr>
      <p:scale>
        <a:sx n="1" d="1"/>
        <a:sy n="1" d="1"/>
      </p:scale>
      <p:origin x="0" y="0"/>
    </p:cViewPr>
  </p:notesTextViewPr>
  <p:notesViewPr>
    <p:cSldViewPr snapToGrid="0">
      <p:cViewPr varScale="1">
        <p:scale>
          <a:sx n="87" d="100"/>
          <a:sy n="87" d="100"/>
        </p:scale>
        <p:origin x="2808" y="9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0F97DFCF-F890-A143-9133-C8B65C9B01E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fr-CA"/>
          </a:p>
        </p:txBody>
      </p:sp>
      <p:sp>
        <p:nvSpPr>
          <p:cNvPr id="3" name="Espace réservé de la date 2">
            <a:extLst>
              <a:ext uri="{FF2B5EF4-FFF2-40B4-BE49-F238E27FC236}">
                <a16:creationId xmlns:a16="http://schemas.microsoft.com/office/drawing/2014/main" id="{EFE2C281-2434-D94F-B4BD-BA3CD4DB844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4DFF4802-57AB-4D57-AC52-1FBA13E02A8E}" type="datetime1">
              <a:rPr lang="fr-CA" smtClean="0"/>
              <a:t>2019-11-28</a:t>
            </a:fld>
            <a:endParaRPr lang="fr-CA"/>
          </a:p>
        </p:txBody>
      </p:sp>
      <p:sp>
        <p:nvSpPr>
          <p:cNvPr id="4" name="Espace réservé du pied de page 3">
            <a:extLst>
              <a:ext uri="{FF2B5EF4-FFF2-40B4-BE49-F238E27FC236}">
                <a16:creationId xmlns:a16="http://schemas.microsoft.com/office/drawing/2014/main" id="{5C17CBFA-633D-5540-AFAA-BE1F495EC62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fr-CA"/>
          </a:p>
        </p:txBody>
      </p:sp>
      <p:sp>
        <p:nvSpPr>
          <p:cNvPr id="5" name="Espace réservé du numéro de diapositive 4">
            <a:extLst>
              <a:ext uri="{FF2B5EF4-FFF2-40B4-BE49-F238E27FC236}">
                <a16:creationId xmlns:a16="http://schemas.microsoft.com/office/drawing/2014/main" id="{826B5631-D714-AD41-853B-A883ADC344D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465AE8BC-2AB3-9E4C-9797-2A6F8A74C74E}" type="slidenum">
              <a:rPr lang="fr-CA" smtClean="0"/>
              <a:t>‹#›</a:t>
            </a:fld>
            <a:endParaRPr lang="fr-CA"/>
          </a:p>
        </p:txBody>
      </p:sp>
    </p:spTree>
    <p:extLst>
      <p:ext uri="{BB962C8B-B14F-4D97-AF65-F5344CB8AC3E}">
        <p14:creationId xmlns:p14="http://schemas.microsoft.com/office/powerpoint/2010/main" val="427398705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fr-CA" noProof="0"/>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008248C9-C947-4725-9E7A-A77F17A5F446}" type="datetime1">
              <a:rPr lang="fr-CA" noProof="0" smtClean="0"/>
              <a:t>2019-11-28</a:t>
            </a:fld>
            <a:endParaRPr lang="fr-CA" noProof="0" dirty="0"/>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fr-CA" noProof="0"/>
          </a:p>
        </p:txBody>
      </p:sp>
      <p:sp>
        <p:nvSpPr>
          <p:cNvPr id="5" name="Espace réservé des commentair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fr-CA" noProof="0"/>
              <a:t>Modifiez les styles du texte du masque</a:t>
            </a:r>
          </a:p>
          <a:p>
            <a:pPr lvl="1" rtl="0"/>
            <a:r>
              <a:rPr lang="fr-CA" noProof="0"/>
              <a:t>Deuxième niveau</a:t>
            </a:r>
          </a:p>
          <a:p>
            <a:pPr lvl="2" rtl="0"/>
            <a:r>
              <a:rPr lang="fr-CA" noProof="0"/>
              <a:t>Troisième niveau</a:t>
            </a:r>
          </a:p>
          <a:p>
            <a:pPr lvl="3" rtl="0"/>
            <a:r>
              <a:rPr lang="fr-CA" noProof="0"/>
              <a:t>Quatrième niveau</a:t>
            </a:r>
          </a:p>
          <a:p>
            <a:pPr lvl="4" rtl="0"/>
            <a:r>
              <a:rPr lang="fr-CA" noProof="0"/>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fr-CA" noProof="0"/>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228B34ED-4CDD-41C9-90F7-D768D5559A6F}" type="slidenum">
              <a:rPr lang="fr-CA" noProof="0" smtClean="0"/>
              <a:t>‹#›</a:t>
            </a:fld>
            <a:endParaRPr lang="fr-CA" noProof="0"/>
          </a:p>
        </p:txBody>
      </p:sp>
    </p:spTree>
    <p:extLst>
      <p:ext uri="{BB962C8B-B14F-4D97-AF65-F5344CB8AC3E}">
        <p14:creationId xmlns:p14="http://schemas.microsoft.com/office/powerpoint/2010/main" val="4225970632"/>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228B34ED-4CDD-41C9-90F7-D768D5559A6F}" type="slidenum">
              <a:rPr lang="fr-FR" smtClean="0"/>
              <a:t>1</a:t>
            </a:fld>
            <a:endParaRPr lang="fr-FR" dirty="0"/>
          </a:p>
        </p:txBody>
      </p:sp>
    </p:spTree>
    <p:extLst>
      <p:ext uri="{BB962C8B-B14F-4D97-AF65-F5344CB8AC3E}">
        <p14:creationId xmlns:p14="http://schemas.microsoft.com/office/powerpoint/2010/main" val="4705765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Did the presenter make it clear why this question is interesting, impactful, or would help a decision-maker or policy-maker make a good decision? Did the presenter define the target audience of the project? To what extent were the questions of interest well-motivated?</a:t>
            </a:r>
            <a:endParaRPr lang="fr-FR" dirty="0"/>
          </a:p>
        </p:txBody>
      </p:sp>
      <p:sp>
        <p:nvSpPr>
          <p:cNvPr id="4" name="Espace réservé du numéro de diapositive 3"/>
          <p:cNvSpPr>
            <a:spLocks noGrp="1"/>
          </p:cNvSpPr>
          <p:nvPr>
            <p:ph type="sldNum" sz="quarter" idx="10"/>
          </p:nvPr>
        </p:nvSpPr>
        <p:spPr/>
        <p:txBody>
          <a:bodyPr/>
          <a:lstStyle/>
          <a:p>
            <a:pPr rtl="0"/>
            <a:fld id="{228B34ED-4CDD-41C9-90F7-D768D5559A6F}" type="slidenum">
              <a:rPr lang="fr-FR" smtClean="0"/>
              <a:t>2</a:t>
            </a:fld>
            <a:endParaRPr lang="fr-FR" dirty="0"/>
          </a:p>
        </p:txBody>
      </p:sp>
    </p:spTree>
    <p:extLst>
      <p:ext uri="{BB962C8B-B14F-4D97-AF65-F5344CB8AC3E}">
        <p14:creationId xmlns:p14="http://schemas.microsoft.com/office/powerpoint/2010/main" val="19329256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Did the presenter describe their data source(s) and/or their data collection process? Give a score of 0 if the presenter did not, or give 10 if the presenter did.</a:t>
            </a:r>
            <a:endParaRPr lang="fr-FR" dirty="0"/>
          </a:p>
        </p:txBody>
      </p:sp>
      <p:sp>
        <p:nvSpPr>
          <p:cNvPr id="4" name="Espace réservé du numéro de diapositive 3"/>
          <p:cNvSpPr>
            <a:spLocks noGrp="1"/>
          </p:cNvSpPr>
          <p:nvPr>
            <p:ph type="sldNum" sz="quarter" idx="10"/>
          </p:nvPr>
        </p:nvSpPr>
        <p:spPr/>
        <p:txBody>
          <a:bodyPr/>
          <a:lstStyle/>
          <a:p>
            <a:pPr rtl="0"/>
            <a:fld id="{228B34ED-4CDD-41C9-90F7-D768D5559A6F}" type="slidenum">
              <a:rPr lang="fr-FR" smtClean="0"/>
              <a:t>3</a:t>
            </a:fld>
            <a:endParaRPr lang="fr-FR" dirty="0"/>
          </a:p>
        </p:txBody>
      </p:sp>
    </p:spTree>
    <p:extLst>
      <p:ext uri="{BB962C8B-B14F-4D97-AF65-F5344CB8AC3E}">
        <p14:creationId xmlns:p14="http://schemas.microsoft.com/office/powerpoint/2010/main" val="38857526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228B34ED-4CDD-41C9-90F7-D768D5559A6F}" type="slidenum">
              <a:rPr lang="fr-FR" smtClean="0"/>
              <a:t>4</a:t>
            </a:fld>
            <a:endParaRPr lang="fr-FR" dirty="0"/>
          </a:p>
        </p:txBody>
      </p:sp>
    </p:spTree>
    <p:extLst>
      <p:ext uri="{BB962C8B-B14F-4D97-AF65-F5344CB8AC3E}">
        <p14:creationId xmlns:p14="http://schemas.microsoft.com/office/powerpoint/2010/main" val="26455564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Mention downtown Calgary!</a:t>
            </a:r>
          </a:p>
        </p:txBody>
      </p:sp>
      <p:sp>
        <p:nvSpPr>
          <p:cNvPr id="4" name="Slide Number Placeholder 3"/>
          <p:cNvSpPr>
            <a:spLocks noGrp="1"/>
          </p:cNvSpPr>
          <p:nvPr>
            <p:ph type="sldNum" sz="quarter" idx="5"/>
          </p:nvPr>
        </p:nvSpPr>
        <p:spPr/>
        <p:txBody>
          <a:bodyPr/>
          <a:lstStyle/>
          <a:p>
            <a:pPr rtl="0"/>
            <a:fld id="{228B34ED-4CDD-41C9-90F7-D768D5559A6F}" type="slidenum">
              <a:rPr lang="fr-CA" noProof="0" smtClean="0"/>
              <a:t>5</a:t>
            </a:fld>
            <a:endParaRPr lang="fr-CA" noProof="0"/>
          </a:p>
        </p:txBody>
      </p:sp>
    </p:spTree>
    <p:extLst>
      <p:ext uri="{BB962C8B-B14F-4D97-AF65-F5344CB8AC3E}">
        <p14:creationId xmlns:p14="http://schemas.microsoft.com/office/powerpoint/2010/main" val="33987218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228B34ED-4CDD-41C9-90F7-D768D5559A6F}" type="slidenum">
              <a:rPr lang="fr-FR" smtClean="0"/>
              <a:t>7</a:t>
            </a:fld>
            <a:endParaRPr lang="fr-FR" dirty="0"/>
          </a:p>
        </p:txBody>
      </p:sp>
    </p:spTree>
    <p:extLst>
      <p:ext uri="{BB962C8B-B14F-4D97-AF65-F5344CB8AC3E}">
        <p14:creationId xmlns:p14="http://schemas.microsoft.com/office/powerpoint/2010/main" val="34168904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228B34ED-4CDD-41C9-90F7-D768D5559A6F}" type="slidenum">
              <a:rPr lang="fr-FR" smtClean="0"/>
              <a:t>10</a:t>
            </a:fld>
            <a:endParaRPr lang="fr-FR" dirty="0"/>
          </a:p>
        </p:txBody>
      </p:sp>
    </p:spTree>
    <p:extLst>
      <p:ext uri="{BB962C8B-B14F-4D97-AF65-F5344CB8AC3E}">
        <p14:creationId xmlns:p14="http://schemas.microsoft.com/office/powerpoint/2010/main" val="8559244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228B34ED-4CDD-41C9-90F7-D768D5559A6F}" type="slidenum">
              <a:rPr lang="fr-FR" smtClean="0"/>
              <a:t>11</a:t>
            </a:fld>
            <a:endParaRPr lang="fr-FR" dirty="0"/>
          </a:p>
        </p:txBody>
      </p:sp>
    </p:spTree>
    <p:extLst>
      <p:ext uri="{BB962C8B-B14F-4D97-AF65-F5344CB8AC3E}">
        <p14:creationId xmlns:p14="http://schemas.microsoft.com/office/powerpoint/2010/main" val="41749974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re, sous-titre et contenu">
    <p:spTree>
      <p:nvGrpSpPr>
        <p:cNvPr id="1" name=""/>
        <p:cNvGrpSpPr/>
        <p:nvPr/>
      </p:nvGrpSpPr>
      <p:grpSpPr>
        <a:xfrm>
          <a:off x="0" y="0"/>
          <a:ext cx="0" cy="0"/>
          <a:chOff x="0" y="0"/>
          <a:chExt cx="0" cy="0"/>
        </a:xfrm>
      </p:grpSpPr>
      <p:sp>
        <p:nvSpPr>
          <p:cNvPr id="5" name="Espace réservé du pied de page 4">
            <a:extLst>
              <a:ext uri="{FF2B5EF4-FFF2-40B4-BE49-F238E27FC236}">
                <a16:creationId xmlns:a16="http://schemas.microsoft.com/office/drawing/2014/main" id="{42A27944-63F0-4B2F-AD45-448C6DF71C85}"/>
              </a:ext>
            </a:extLst>
          </p:cNvPr>
          <p:cNvSpPr>
            <a:spLocks noGrp="1"/>
          </p:cNvSpPr>
          <p:nvPr>
            <p:ph type="ftr" sz="quarter" idx="11"/>
          </p:nvPr>
        </p:nvSpPr>
        <p:spPr/>
        <p:txBody>
          <a:bodyPr rtlCol="0"/>
          <a:lstStyle/>
          <a:p>
            <a:pPr rtl="0"/>
            <a:r>
              <a:rPr lang="fr-CA" noProof="0"/>
              <a:t>Ajouter un pied de page</a:t>
            </a:r>
          </a:p>
        </p:txBody>
      </p:sp>
      <p:sp>
        <p:nvSpPr>
          <p:cNvPr id="6" name="Espace réservé du numéro de diapositive 5">
            <a:extLst>
              <a:ext uri="{FF2B5EF4-FFF2-40B4-BE49-F238E27FC236}">
                <a16:creationId xmlns:a16="http://schemas.microsoft.com/office/drawing/2014/main" id="{AF5DAC0D-26BC-4E19-94BF-7F158080FB62}"/>
              </a:ext>
            </a:extLst>
          </p:cNvPr>
          <p:cNvSpPr>
            <a:spLocks noGrp="1"/>
          </p:cNvSpPr>
          <p:nvPr>
            <p:ph type="sldNum" sz="quarter" idx="12"/>
          </p:nvPr>
        </p:nvSpPr>
        <p:spPr/>
        <p:txBody>
          <a:bodyPr rtlCol="0"/>
          <a:lstStyle/>
          <a:p>
            <a:pPr rtl="0"/>
            <a:fld id="{8C2E478F-E849-4A8C-AF1F-CBCC78A7CBFA}" type="slidenum">
              <a:rPr lang="fr-CA" noProof="0" smtClean="0"/>
              <a:t>‹#›</a:t>
            </a:fld>
            <a:endParaRPr lang="fr-CA" noProof="0"/>
          </a:p>
        </p:txBody>
      </p:sp>
      <p:sp>
        <p:nvSpPr>
          <p:cNvPr id="2" name="Titre 1">
            <a:extLst>
              <a:ext uri="{FF2B5EF4-FFF2-40B4-BE49-F238E27FC236}">
                <a16:creationId xmlns:a16="http://schemas.microsoft.com/office/drawing/2014/main" id="{2C63BDE4-1CD0-AC4C-A2A9-C858427B0E20}"/>
              </a:ext>
            </a:extLst>
          </p:cNvPr>
          <p:cNvSpPr>
            <a:spLocks noGrp="1"/>
          </p:cNvSpPr>
          <p:nvPr>
            <p:ph type="title" hasCustomPrompt="1"/>
          </p:nvPr>
        </p:nvSpPr>
        <p:spPr/>
        <p:txBody>
          <a:bodyPr rtlCol="0"/>
          <a:lstStyle>
            <a:lvl1pPr>
              <a:lnSpc>
                <a:spcPct val="100000"/>
              </a:lnSpc>
              <a:defRPr/>
            </a:lvl1pPr>
          </a:lstStyle>
          <a:p>
            <a:pPr rtl="0"/>
            <a:r>
              <a:rPr lang="fr-CA" noProof="0"/>
              <a:t>CLIQUEZ POUR MODIFIER LE STYLE DU TITRE DE MASQUE</a:t>
            </a:r>
          </a:p>
        </p:txBody>
      </p:sp>
      <p:sp>
        <p:nvSpPr>
          <p:cNvPr id="8" name="Espace réservé du texte 2">
            <a:extLst>
              <a:ext uri="{FF2B5EF4-FFF2-40B4-BE49-F238E27FC236}">
                <a16:creationId xmlns:a16="http://schemas.microsoft.com/office/drawing/2014/main" id="{67265051-1E5A-D844-BA21-383315517276}"/>
              </a:ext>
            </a:extLst>
          </p:cNvPr>
          <p:cNvSpPr>
            <a:spLocks noGrp="1"/>
          </p:cNvSpPr>
          <p:nvPr>
            <p:ph idx="1" hasCustomPrompt="1"/>
          </p:nvPr>
        </p:nvSpPr>
        <p:spPr>
          <a:xfrm>
            <a:off x="594519" y="1690117"/>
            <a:ext cx="10989920" cy="4486845"/>
          </a:xfrm>
          <a:prstGeom prst="rect">
            <a:avLst/>
          </a:prstGeom>
        </p:spPr>
        <p:txBody>
          <a:bodyPr vert="horz" lIns="91440" tIns="45720" rIns="91440" bIns="45720" rtlCol="0">
            <a:normAutofit/>
          </a:bodyPr>
          <a:lstStyle>
            <a:lvl1pPr>
              <a:lnSpc>
                <a:spcPct val="150000"/>
              </a:lnSpc>
              <a:defRPr/>
            </a:lvl1pPr>
            <a:lvl2pPr>
              <a:lnSpc>
                <a:spcPct val="150000"/>
              </a:lnSpc>
              <a:defRPr/>
            </a:lvl2pPr>
            <a:lvl3pPr>
              <a:lnSpc>
                <a:spcPct val="150000"/>
              </a:lnSpc>
              <a:defRPr/>
            </a:lvl3pPr>
            <a:lvl4pPr>
              <a:lnSpc>
                <a:spcPct val="150000"/>
              </a:lnSpc>
              <a:defRPr/>
            </a:lvl4pPr>
            <a:lvl5pPr>
              <a:lnSpc>
                <a:spcPct val="150000"/>
              </a:lnSpc>
              <a:defRPr/>
            </a:lvl5pPr>
          </a:lstStyle>
          <a:p>
            <a:pPr lvl="0" rtl="0"/>
            <a:r>
              <a:rPr lang="fr-CA" noProof="0"/>
              <a:t>Modifiez les styles du texte du masque</a:t>
            </a:r>
          </a:p>
          <a:p>
            <a:pPr lvl="1" rtl="0"/>
            <a:r>
              <a:rPr lang="fr-CA" noProof="0"/>
              <a:t>Deuxième niveau</a:t>
            </a:r>
          </a:p>
          <a:p>
            <a:pPr lvl="2" rtl="0"/>
            <a:r>
              <a:rPr lang="fr-CA" noProof="0"/>
              <a:t>Troisième niveau</a:t>
            </a:r>
          </a:p>
          <a:p>
            <a:pPr lvl="3" rtl="0"/>
            <a:r>
              <a:rPr lang="fr-CA" noProof="0"/>
              <a:t>Quatrième niveau</a:t>
            </a:r>
          </a:p>
          <a:p>
            <a:pPr lvl="4" rtl="0"/>
            <a:r>
              <a:rPr lang="fr-CA" noProof="0"/>
              <a:t>Cinquième niveau</a:t>
            </a:r>
          </a:p>
        </p:txBody>
      </p:sp>
      <p:sp>
        <p:nvSpPr>
          <p:cNvPr id="9" name="Espace réservé du texte 5">
            <a:extLst>
              <a:ext uri="{FF2B5EF4-FFF2-40B4-BE49-F238E27FC236}">
                <a16:creationId xmlns:a16="http://schemas.microsoft.com/office/drawing/2014/main" id="{2914F6FF-E574-0340-AD3E-E6747297E034}"/>
              </a:ext>
            </a:extLst>
          </p:cNvPr>
          <p:cNvSpPr>
            <a:spLocks noGrp="1"/>
          </p:cNvSpPr>
          <p:nvPr>
            <p:ph type="body" sz="quarter" idx="32" hasCustomPrompt="1"/>
          </p:nvPr>
        </p:nvSpPr>
        <p:spPr>
          <a:xfrm>
            <a:off x="594519" y="1262642"/>
            <a:ext cx="11002962" cy="353872"/>
          </a:xfrm>
        </p:spPr>
        <p:txBody>
          <a:bodyPr rtlCol="0" anchor="ctr">
            <a:noAutofit/>
          </a:bodyPr>
          <a:lstStyle>
            <a:lvl1pPr marL="0" indent="0" algn="ctr">
              <a:lnSpc>
                <a:spcPct val="100000"/>
              </a:lnSpc>
              <a:buNone/>
              <a:defRPr sz="2000" spc="600">
                <a:solidFill>
                  <a:srgbClr val="898989"/>
                </a:solidFill>
              </a:defRPr>
            </a:lvl1pPr>
            <a:lvl2pPr marL="266700" indent="0">
              <a:buNone/>
              <a:defRPr/>
            </a:lvl2pPr>
            <a:lvl3pPr marL="542925" indent="0">
              <a:buNone/>
              <a:defRPr/>
            </a:lvl3pPr>
            <a:lvl4pPr marL="809625" indent="0">
              <a:buNone/>
              <a:defRPr/>
            </a:lvl4pPr>
            <a:lvl5pPr marL="1076325" indent="0">
              <a:buNone/>
              <a:defRPr/>
            </a:lvl5pPr>
          </a:lstStyle>
          <a:p>
            <a:pPr lvl="0" rtl="0"/>
            <a:r>
              <a:rPr lang="fr-CA" noProof="0"/>
              <a:t>SOUS-TITRE</a:t>
            </a:r>
          </a:p>
        </p:txBody>
      </p:sp>
    </p:spTree>
    <p:extLst>
      <p:ext uri="{BB962C8B-B14F-4D97-AF65-F5344CB8AC3E}">
        <p14:creationId xmlns:p14="http://schemas.microsoft.com/office/powerpoint/2010/main" val="15351820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sp>
        <p:nvSpPr>
          <p:cNvPr id="5" name="Espace réservé du pied de page 4">
            <a:extLst>
              <a:ext uri="{FF2B5EF4-FFF2-40B4-BE49-F238E27FC236}">
                <a16:creationId xmlns:a16="http://schemas.microsoft.com/office/drawing/2014/main" id="{42A27944-63F0-4B2F-AD45-448C6DF71C85}"/>
              </a:ext>
            </a:extLst>
          </p:cNvPr>
          <p:cNvSpPr>
            <a:spLocks noGrp="1"/>
          </p:cNvSpPr>
          <p:nvPr>
            <p:ph type="ftr" sz="quarter" idx="11"/>
          </p:nvPr>
        </p:nvSpPr>
        <p:spPr/>
        <p:txBody>
          <a:bodyPr rtlCol="0"/>
          <a:lstStyle/>
          <a:p>
            <a:pPr rtl="0"/>
            <a:r>
              <a:rPr lang="fr-CA" noProof="0"/>
              <a:t>Ajouter un pied de page</a:t>
            </a:r>
          </a:p>
        </p:txBody>
      </p:sp>
      <p:sp>
        <p:nvSpPr>
          <p:cNvPr id="6" name="Espace réservé du numéro de diapositive 5">
            <a:extLst>
              <a:ext uri="{FF2B5EF4-FFF2-40B4-BE49-F238E27FC236}">
                <a16:creationId xmlns:a16="http://schemas.microsoft.com/office/drawing/2014/main" id="{AF5DAC0D-26BC-4E19-94BF-7F158080FB62}"/>
              </a:ext>
            </a:extLst>
          </p:cNvPr>
          <p:cNvSpPr>
            <a:spLocks noGrp="1"/>
          </p:cNvSpPr>
          <p:nvPr>
            <p:ph type="sldNum" sz="quarter" idx="12"/>
          </p:nvPr>
        </p:nvSpPr>
        <p:spPr/>
        <p:txBody>
          <a:bodyPr rtlCol="0"/>
          <a:lstStyle/>
          <a:p>
            <a:pPr rtl="0"/>
            <a:fld id="{8C2E478F-E849-4A8C-AF1F-CBCC78A7CBFA}" type="slidenum">
              <a:rPr lang="fr-CA" noProof="0" smtClean="0"/>
              <a:t>‹#›</a:t>
            </a:fld>
            <a:endParaRPr lang="fr-CA" noProof="0"/>
          </a:p>
        </p:txBody>
      </p:sp>
      <p:sp>
        <p:nvSpPr>
          <p:cNvPr id="2" name="Titre 1">
            <a:extLst>
              <a:ext uri="{FF2B5EF4-FFF2-40B4-BE49-F238E27FC236}">
                <a16:creationId xmlns:a16="http://schemas.microsoft.com/office/drawing/2014/main" id="{2C63BDE4-1CD0-AC4C-A2A9-C858427B0E20}"/>
              </a:ext>
            </a:extLst>
          </p:cNvPr>
          <p:cNvSpPr>
            <a:spLocks noGrp="1"/>
          </p:cNvSpPr>
          <p:nvPr>
            <p:ph type="title" hasCustomPrompt="1"/>
          </p:nvPr>
        </p:nvSpPr>
        <p:spPr/>
        <p:txBody>
          <a:bodyPr rtlCol="0"/>
          <a:lstStyle>
            <a:lvl1pPr>
              <a:lnSpc>
                <a:spcPct val="100000"/>
              </a:lnSpc>
              <a:defRPr/>
            </a:lvl1pPr>
          </a:lstStyle>
          <a:p>
            <a:pPr rtl="0"/>
            <a:r>
              <a:rPr lang="fr-CA" noProof="0"/>
              <a:t>CLIQUEZ POUR MODIFIER LE STYLE DU TITRE DU MASQUE</a:t>
            </a:r>
          </a:p>
        </p:txBody>
      </p:sp>
      <p:sp>
        <p:nvSpPr>
          <p:cNvPr id="8" name="Espace réservé du texte 2">
            <a:extLst>
              <a:ext uri="{FF2B5EF4-FFF2-40B4-BE49-F238E27FC236}">
                <a16:creationId xmlns:a16="http://schemas.microsoft.com/office/drawing/2014/main" id="{67265051-1E5A-D844-BA21-383315517276}"/>
              </a:ext>
            </a:extLst>
          </p:cNvPr>
          <p:cNvSpPr>
            <a:spLocks noGrp="1"/>
          </p:cNvSpPr>
          <p:nvPr>
            <p:ph idx="1" hasCustomPrompt="1"/>
          </p:nvPr>
        </p:nvSpPr>
        <p:spPr>
          <a:xfrm>
            <a:off x="594519" y="1690117"/>
            <a:ext cx="10989920" cy="4486845"/>
          </a:xfrm>
          <a:prstGeom prst="rect">
            <a:avLst/>
          </a:prstGeom>
        </p:spPr>
        <p:txBody>
          <a:bodyPr vert="horz" lIns="91440" tIns="45720" rIns="91440" bIns="45720" rtlCol="0">
            <a:normAutofit/>
          </a:bodyPr>
          <a:lstStyle>
            <a:lvl1pPr>
              <a:lnSpc>
                <a:spcPct val="150000"/>
              </a:lnSpc>
              <a:defRPr/>
            </a:lvl1pPr>
            <a:lvl2pPr>
              <a:lnSpc>
                <a:spcPct val="150000"/>
              </a:lnSpc>
              <a:defRPr/>
            </a:lvl2pPr>
            <a:lvl3pPr>
              <a:lnSpc>
                <a:spcPct val="150000"/>
              </a:lnSpc>
              <a:defRPr/>
            </a:lvl3pPr>
            <a:lvl4pPr>
              <a:lnSpc>
                <a:spcPct val="150000"/>
              </a:lnSpc>
              <a:defRPr/>
            </a:lvl4pPr>
            <a:lvl5pPr>
              <a:lnSpc>
                <a:spcPct val="150000"/>
              </a:lnSpc>
              <a:defRPr/>
            </a:lvl5pPr>
          </a:lstStyle>
          <a:p>
            <a:pPr lvl="0" rtl="0"/>
            <a:r>
              <a:rPr lang="fr-CA" noProof="0"/>
              <a:t>Modifiez les styles du texte du masque</a:t>
            </a:r>
          </a:p>
          <a:p>
            <a:pPr lvl="1" rtl="0"/>
            <a:r>
              <a:rPr lang="fr-CA" noProof="0"/>
              <a:t>Deuxième niveau</a:t>
            </a:r>
          </a:p>
          <a:p>
            <a:pPr lvl="2" rtl="0"/>
            <a:r>
              <a:rPr lang="fr-CA" noProof="0"/>
              <a:t>Troisième niveau</a:t>
            </a:r>
          </a:p>
          <a:p>
            <a:pPr lvl="3" rtl="0"/>
            <a:r>
              <a:rPr lang="fr-CA" noProof="0"/>
              <a:t>Quatrième niveau</a:t>
            </a:r>
          </a:p>
          <a:p>
            <a:pPr lvl="4" rtl="0"/>
            <a:r>
              <a:rPr lang="fr-CA" noProof="0"/>
              <a:t>Cinquième niveau</a:t>
            </a:r>
          </a:p>
        </p:txBody>
      </p:sp>
    </p:spTree>
    <p:extLst>
      <p:ext uri="{BB962C8B-B14F-4D97-AF65-F5344CB8AC3E}">
        <p14:creationId xmlns:p14="http://schemas.microsoft.com/office/powerpoint/2010/main" val="27629689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paraison">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1CCD8B1-7DA9-46E5-8EC4-7B1E0D7E9B20}"/>
              </a:ext>
            </a:extLst>
          </p:cNvPr>
          <p:cNvSpPr/>
          <p:nvPr userDrawn="1"/>
        </p:nvSpPr>
        <p:spPr>
          <a:xfrm>
            <a:off x="6084094" y="1189038"/>
            <a:ext cx="6107906" cy="5668962"/>
          </a:xfrm>
          <a:prstGeom prst="rect">
            <a:avLst/>
          </a:prstGeom>
          <a:gradFill>
            <a:gsLst>
              <a:gs pos="0">
                <a:srgbClr val="01023B">
                  <a:alpha val="80000"/>
                </a:srgbClr>
              </a:gs>
              <a:gs pos="100000">
                <a:srgbClr val="E99757">
                  <a:lumMod val="97000"/>
                  <a:lumOff val="3000"/>
                  <a:alpha val="80000"/>
                </a:srgbClr>
              </a:gs>
              <a:gs pos="50000">
                <a:srgbClr val="A53F52">
                  <a:alpha val="8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CA" noProof="0"/>
          </a:p>
        </p:txBody>
      </p:sp>
      <p:sp>
        <p:nvSpPr>
          <p:cNvPr id="11" name="Rectangle 10">
            <a:extLst>
              <a:ext uri="{FF2B5EF4-FFF2-40B4-BE49-F238E27FC236}">
                <a16:creationId xmlns:a16="http://schemas.microsoft.com/office/drawing/2014/main" id="{A0E18C59-4654-4610-A461-4DAD6B9AA844}"/>
              </a:ext>
            </a:extLst>
          </p:cNvPr>
          <p:cNvSpPr/>
          <p:nvPr userDrawn="1"/>
        </p:nvSpPr>
        <p:spPr>
          <a:xfrm>
            <a:off x="0" y="1189038"/>
            <a:ext cx="6096000" cy="5668962"/>
          </a:xfrm>
          <a:prstGeom prst="rect">
            <a:avLst/>
          </a:prstGeom>
          <a:solidFill>
            <a:srgbClr val="2F3342"/>
          </a:solidFill>
          <a:ln>
            <a:noFill/>
          </a:ln>
          <a:effectLst>
            <a:innerShdw blurRad="254000" dist="127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CA" noProof="0"/>
          </a:p>
        </p:txBody>
      </p:sp>
      <p:sp>
        <p:nvSpPr>
          <p:cNvPr id="2" name="Titre 1">
            <a:extLst>
              <a:ext uri="{FF2B5EF4-FFF2-40B4-BE49-F238E27FC236}">
                <a16:creationId xmlns:a16="http://schemas.microsoft.com/office/drawing/2014/main" id="{74E289BF-FC60-4B0A-9338-19DFADB75B3E}"/>
              </a:ext>
            </a:extLst>
          </p:cNvPr>
          <p:cNvSpPr>
            <a:spLocks noGrp="1"/>
          </p:cNvSpPr>
          <p:nvPr>
            <p:ph type="title" hasCustomPrompt="1"/>
          </p:nvPr>
        </p:nvSpPr>
        <p:spPr>
          <a:xfrm>
            <a:off x="594519" y="0"/>
            <a:ext cx="11002962" cy="1189038"/>
          </a:xfrm>
        </p:spPr>
        <p:txBody>
          <a:bodyPr rtlCol="0">
            <a:normAutofit/>
          </a:bodyPr>
          <a:lstStyle>
            <a:lvl1pPr algn="ctr">
              <a:defRPr sz="3600" spc="300"/>
            </a:lvl1pPr>
          </a:lstStyle>
          <a:p>
            <a:pPr rtl="0"/>
            <a:r>
              <a:rPr lang="fr-CA" noProof="0"/>
              <a:t>CLIQUEZ POUR MODIFIER LE STYLE DU TITRE DE MASQUE</a:t>
            </a:r>
          </a:p>
        </p:txBody>
      </p:sp>
      <p:sp>
        <p:nvSpPr>
          <p:cNvPr id="3" name="Espace réservé du texte 2">
            <a:extLst>
              <a:ext uri="{FF2B5EF4-FFF2-40B4-BE49-F238E27FC236}">
                <a16:creationId xmlns:a16="http://schemas.microsoft.com/office/drawing/2014/main" id="{9BDA91F3-AE43-4DDA-AB24-49CF87963D72}"/>
              </a:ext>
            </a:extLst>
          </p:cNvPr>
          <p:cNvSpPr>
            <a:spLocks noGrp="1"/>
          </p:cNvSpPr>
          <p:nvPr>
            <p:ph type="body" idx="1" hasCustomPrompt="1"/>
          </p:nvPr>
        </p:nvSpPr>
        <p:spPr>
          <a:xfrm>
            <a:off x="469107" y="1827972"/>
            <a:ext cx="5157787" cy="494506"/>
          </a:xfrm>
        </p:spPr>
        <p:txBody>
          <a:bodyPr lIns="0" tIns="0" rIns="0" bIns="0" rtlCol="0" anchor="ctr"/>
          <a:lstStyle>
            <a:lvl1pPr marL="0" indent="0">
              <a:buNone/>
              <a:defRPr sz="2400" b="0" spc="60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CA" noProof="0"/>
              <a:t>Modifiez les styles du texte du masque</a:t>
            </a:r>
          </a:p>
        </p:txBody>
      </p:sp>
      <p:sp>
        <p:nvSpPr>
          <p:cNvPr id="4" name="Espace réservé du contenu 3">
            <a:extLst>
              <a:ext uri="{FF2B5EF4-FFF2-40B4-BE49-F238E27FC236}">
                <a16:creationId xmlns:a16="http://schemas.microsoft.com/office/drawing/2014/main" id="{24A648F6-CDB4-4032-9F98-6ED11F980765}"/>
              </a:ext>
            </a:extLst>
          </p:cNvPr>
          <p:cNvSpPr>
            <a:spLocks noGrp="1"/>
          </p:cNvSpPr>
          <p:nvPr>
            <p:ph sz="half" idx="2" hasCustomPrompt="1"/>
          </p:nvPr>
        </p:nvSpPr>
        <p:spPr>
          <a:xfrm>
            <a:off x="469107" y="2342356"/>
            <a:ext cx="5157787" cy="3684588"/>
          </a:xfrm>
        </p:spPr>
        <p:txBody>
          <a:bodyPr lIns="0" tIns="0" rIns="0" bIns="0" rtlCol="0">
            <a:normAutofit/>
          </a:bodyPr>
          <a:lstStyle>
            <a:lvl1pPr>
              <a:lnSpc>
                <a:spcPct val="150000"/>
              </a:lnSpc>
              <a:defRPr sz="1600">
                <a:solidFill>
                  <a:schemeClr val="bg1"/>
                </a:solidFill>
              </a:defRPr>
            </a:lvl1pPr>
            <a:lvl2pPr>
              <a:lnSpc>
                <a:spcPct val="150000"/>
              </a:lnSpc>
              <a:defRPr sz="1400">
                <a:solidFill>
                  <a:schemeClr val="bg1"/>
                </a:solidFill>
              </a:defRPr>
            </a:lvl2pPr>
            <a:lvl3pPr>
              <a:lnSpc>
                <a:spcPct val="150000"/>
              </a:lnSpc>
              <a:defRPr sz="1400">
                <a:solidFill>
                  <a:schemeClr val="bg1"/>
                </a:solidFill>
              </a:defRPr>
            </a:lvl3pPr>
            <a:lvl4pPr>
              <a:lnSpc>
                <a:spcPct val="150000"/>
              </a:lnSpc>
              <a:defRPr sz="1200">
                <a:solidFill>
                  <a:schemeClr val="bg1"/>
                </a:solidFill>
              </a:defRPr>
            </a:lvl4pPr>
            <a:lvl5pPr>
              <a:lnSpc>
                <a:spcPct val="150000"/>
              </a:lnSpc>
              <a:defRPr sz="1200">
                <a:solidFill>
                  <a:schemeClr val="bg1"/>
                </a:solidFill>
              </a:defRPr>
            </a:lvl5pPr>
          </a:lstStyle>
          <a:p>
            <a:pPr lvl="0" rtl="0"/>
            <a:r>
              <a:rPr lang="fr-CA" noProof="0"/>
              <a:t>Modifiez les styles du texte du masque</a:t>
            </a:r>
          </a:p>
          <a:p>
            <a:pPr lvl="1" rtl="0"/>
            <a:r>
              <a:rPr lang="fr-CA" noProof="0"/>
              <a:t>Deuxième niveau</a:t>
            </a:r>
          </a:p>
          <a:p>
            <a:pPr lvl="2" rtl="0"/>
            <a:r>
              <a:rPr lang="fr-CA" noProof="0"/>
              <a:t>Troisième niveau</a:t>
            </a:r>
          </a:p>
          <a:p>
            <a:pPr lvl="3" rtl="0"/>
            <a:r>
              <a:rPr lang="fr-CA" noProof="0"/>
              <a:t>Quatrième niveau</a:t>
            </a:r>
          </a:p>
          <a:p>
            <a:pPr lvl="4" rtl="0"/>
            <a:r>
              <a:rPr lang="fr-CA" noProof="0"/>
              <a:t>Cinquième niveau</a:t>
            </a:r>
          </a:p>
        </p:txBody>
      </p:sp>
      <p:sp>
        <p:nvSpPr>
          <p:cNvPr id="5" name="Espace réservé du texte 4">
            <a:extLst>
              <a:ext uri="{FF2B5EF4-FFF2-40B4-BE49-F238E27FC236}">
                <a16:creationId xmlns:a16="http://schemas.microsoft.com/office/drawing/2014/main" id="{258F648F-0299-4352-914D-9ACEEF6FE597}"/>
              </a:ext>
            </a:extLst>
          </p:cNvPr>
          <p:cNvSpPr>
            <a:spLocks noGrp="1"/>
          </p:cNvSpPr>
          <p:nvPr>
            <p:ph type="body" sz="quarter" idx="3" hasCustomPrompt="1"/>
          </p:nvPr>
        </p:nvSpPr>
        <p:spPr>
          <a:xfrm>
            <a:off x="6565107" y="1827972"/>
            <a:ext cx="5183188" cy="494506"/>
          </a:xfrm>
        </p:spPr>
        <p:txBody>
          <a:bodyPr lIns="0" tIns="0" rIns="0" bIns="0" rtlCol="0" anchor="ctr"/>
          <a:lstStyle>
            <a:lvl1pPr marL="0" indent="0">
              <a:buNone/>
              <a:defRPr sz="2400" b="0" spc="60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CA" noProof="0"/>
              <a:t>Modifiez les styles du texte du masque</a:t>
            </a:r>
          </a:p>
        </p:txBody>
      </p:sp>
      <p:sp>
        <p:nvSpPr>
          <p:cNvPr id="6" name="Espace réservé du contenu 5">
            <a:extLst>
              <a:ext uri="{FF2B5EF4-FFF2-40B4-BE49-F238E27FC236}">
                <a16:creationId xmlns:a16="http://schemas.microsoft.com/office/drawing/2014/main" id="{65215A19-FA39-4BD0-87C2-8DA3B8C587BB}"/>
              </a:ext>
            </a:extLst>
          </p:cNvPr>
          <p:cNvSpPr>
            <a:spLocks noGrp="1"/>
          </p:cNvSpPr>
          <p:nvPr>
            <p:ph sz="quarter" idx="4" hasCustomPrompt="1"/>
          </p:nvPr>
        </p:nvSpPr>
        <p:spPr>
          <a:xfrm>
            <a:off x="6565107" y="2342356"/>
            <a:ext cx="5183188" cy="3684588"/>
          </a:xfrm>
        </p:spPr>
        <p:txBody>
          <a:bodyPr lIns="0" tIns="0" rIns="0" bIns="0" rtlCol="0">
            <a:normAutofit/>
          </a:bodyPr>
          <a:lstStyle>
            <a:lvl1pPr>
              <a:lnSpc>
                <a:spcPct val="150000"/>
              </a:lnSpc>
              <a:defRPr sz="1600">
                <a:solidFill>
                  <a:schemeClr val="bg1"/>
                </a:solidFill>
              </a:defRPr>
            </a:lvl1pPr>
            <a:lvl2pPr>
              <a:lnSpc>
                <a:spcPct val="150000"/>
              </a:lnSpc>
              <a:defRPr sz="1400">
                <a:solidFill>
                  <a:schemeClr val="bg1"/>
                </a:solidFill>
              </a:defRPr>
            </a:lvl2pPr>
            <a:lvl3pPr>
              <a:lnSpc>
                <a:spcPct val="150000"/>
              </a:lnSpc>
              <a:defRPr sz="1400">
                <a:solidFill>
                  <a:schemeClr val="bg1"/>
                </a:solidFill>
              </a:defRPr>
            </a:lvl3pPr>
            <a:lvl4pPr>
              <a:lnSpc>
                <a:spcPct val="150000"/>
              </a:lnSpc>
              <a:defRPr sz="1200">
                <a:solidFill>
                  <a:schemeClr val="bg1"/>
                </a:solidFill>
              </a:defRPr>
            </a:lvl4pPr>
            <a:lvl5pPr>
              <a:lnSpc>
                <a:spcPct val="150000"/>
              </a:lnSpc>
              <a:defRPr sz="1200">
                <a:solidFill>
                  <a:schemeClr val="bg1"/>
                </a:solidFill>
              </a:defRPr>
            </a:lvl5pPr>
          </a:lstStyle>
          <a:p>
            <a:pPr lvl="0" rtl="0"/>
            <a:r>
              <a:rPr lang="fr-CA" noProof="0"/>
              <a:t>Modifiez les styles du texte du masque</a:t>
            </a:r>
          </a:p>
          <a:p>
            <a:pPr lvl="1" rtl="0"/>
            <a:r>
              <a:rPr lang="fr-CA" noProof="0"/>
              <a:t>Deuxième niveau</a:t>
            </a:r>
          </a:p>
          <a:p>
            <a:pPr lvl="2" rtl="0"/>
            <a:r>
              <a:rPr lang="fr-CA" noProof="0"/>
              <a:t>Troisième niveau</a:t>
            </a:r>
          </a:p>
          <a:p>
            <a:pPr lvl="3" rtl="0"/>
            <a:r>
              <a:rPr lang="fr-CA" noProof="0"/>
              <a:t>Quatrième niveau</a:t>
            </a:r>
          </a:p>
          <a:p>
            <a:pPr lvl="4" rtl="0"/>
            <a:r>
              <a:rPr lang="fr-CA" noProof="0"/>
              <a:t>Cinquième niveau</a:t>
            </a:r>
          </a:p>
        </p:txBody>
      </p:sp>
      <p:sp>
        <p:nvSpPr>
          <p:cNvPr id="8" name="Espace réservé du pied de page 7">
            <a:extLst>
              <a:ext uri="{FF2B5EF4-FFF2-40B4-BE49-F238E27FC236}">
                <a16:creationId xmlns:a16="http://schemas.microsoft.com/office/drawing/2014/main" id="{A719B710-B005-42F3-BB0B-EDD61A824BF6}"/>
              </a:ext>
            </a:extLst>
          </p:cNvPr>
          <p:cNvSpPr>
            <a:spLocks noGrp="1"/>
          </p:cNvSpPr>
          <p:nvPr>
            <p:ph type="ftr" sz="quarter" idx="11"/>
          </p:nvPr>
        </p:nvSpPr>
        <p:spPr/>
        <p:txBody>
          <a:bodyPr rtlCol="0"/>
          <a:lstStyle/>
          <a:p>
            <a:pPr rtl="0"/>
            <a:r>
              <a:rPr lang="fr-CA" noProof="0"/>
              <a:t>Ajouter un pied de page</a:t>
            </a:r>
          </a:p>
        </p:txBody>
      </p:sp>
      <p:sp>
        <p:nvSpPr>
          <p:cNvPr id="9" name="Espace réservé du numéro de diapositive 8">
            <a:extLst>
              <a:ext uri="{FF2B5EF4-FFF2-40B4-BE49-F238E27FC236}">
                <a16:creationId xmlns:a16="http://schemas.microsoft.com/office/drawing/2014/main" id="{6B457843-7A19-4C1A-A6EB-82840DAE997E}"/>
              </a:ext>
            </a:extLst>
          </p:cNvPr>
          <p:cNvSpPr>
            <a:spLocks noGrp="1"/>
          </p:cNvSpPr>
          <p:nvPr>
            <p:ph type="sldNum" sz="quarter" idx="12"/>
          </p:nvPr>
        </p:nvSpPr>
        <p:spPr/>
        <p:txBody>
          <a:bodyPr rtlCol="0"/>
          <a:lstStyle/>
          <a:p>
            <a:pPr rtl="0"/>
            <a:fld id="{8C2E478F-E849-4A8C-AF1F-CBCC78A7CBFA}" type="slidenum">
              <a:rPr lang="fr-CA" noProof="0" smtClean="0"/>
              <a:t>‹#›</a:t>
            </a:fld>
            <a:endParaRPr lang="fr-CA" noProof="0"/>
          </a:p>
        </p:txBody>
      </p:sp>
      <p:sp>
        <p:nvSpPr>
          <p:cNvPr id="13" name="Forme 61">
            <a:extLst>
              <a:ext uri="{FF2B5EF4-FFF2-40B4-BE49-F238E27FC236}">
                <a16:creationId xmlns:a16="http://schemas.microsoft.com/office/drawing/2014/main" id="{675B8062-1FC4-4E68-B7AF-45AB92A9F7B4}"/>
              </a:ext>
            </a:extLst>
          </p:cNvPr>
          <p:cNvSpPr/>
          <p:nvPr userDrawn="1"/>
        </p:nvSpPr>
        <p:spPr>
          <a:xfrm>
            <a:off x="10184825" y="6413649"/>
            <a:ext cx="1399614" cy="407804"/>
          </a:xfrm>
          <a:prstGeom prst="rect">
            <a:avLst/>
          </a:prstGeom>
          <a:ln w="3175">
            <a:miter lim="400000"/>
          </a:ln>
          <a:extLst>
            <a:ext uri="{C572A759-6A51-4108-AA02-DFA0A04FC94B}">
              <ma14:wrappingTextBoxFlag xmlns="" xmlns:ma14="http://schemas.microsoft.com/office/mac/drawingml/2011/main" val="1"/>
            </a:ext>
          </a:extLst>
        </p:spPr>
        <p:txBody>
          <a:bodyPr wrap="none" lIns="19050" tIns="19050" rIns="19050" bIns="19050" rtlCol="0" anchor="ctr">
            <a:spAutoFit/>
          </a:bodyPr>
          <a:lstStyle/>
          <a:p>
            <a:pPr rtl="0">
              <a:defRPr sz="3000">
                <a:solidFill>
                  <a:srgbClr val="3A3B39"/>
                </a:solidFill>
                <a:latin typeface="Bebas"/>
                <a:ea typeface="Bebas"/>
                <a:cs typeface="Bebas"/>
                <a:sym typeface="Bebas"/>
              </a:defRPr>
            </a:pPr>
            <a:r>
              <a:rPr lang="fr-CA" sz="2400" b="1" kern="1200" noProof="0">
                <a:solidFill>
                  <a:schemeClr val="bg1"/>
                </a:solidFill>
                <a:latin typeface="+mn-lt"/>
                <a:ea typeface="+mn-ea"/>
                <a:cs typeface="+mn-cs"/>
                <a:sym typeface="Bebas"/>
              </a:rPr>
              <a:t>FABRIKAM</a:t>
            </a:r>
            <a:endParaRPr lang="fr-CA" sz="2400" b="1" i="0" spc="0" noProof="0">
              <a:solidFill>
                <a:schemeClr val="bg1"/>
              </a:solidFill>
              <a:latin typeface="Gill Sans" panose="020B0502020104020203" pitchFamily="34" charset="-79"/>
              <a:cs typeface="Gill Sans" panose="020B0502020104020203" pitchFamily="34" charset="-79"/>
            </a:endParaRPr>
          </a:p>
        </p:txBody>
      </p:sp>
    </p:spTree>
    <p:extLst>
      <p:ext uri="{BB962C8B-B14F-4D97-AF65-F5344CB8AC3E}">
        <p14:creationId xmlns:p14="http://schemas.microsoft.com/office/powerpoint/2010/main" val="414559208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ux contenus">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1CCD8B1-7DA9-46E5-8EC4-7B1E0D7E9B20}"/>
              </a:ext>
            </a:extLst>
          </p:cNvPr>
          <p:cNvSpPr/>
          <p:nvPr userDrawn="1"/>
        </p:nvSpPr>
        <p:spPr>
          <a:xfrm>
            <a:off x="6084094" y="1189038"/>
            <a:ext cx="6107906" cy="5668962"/>
          </a:xfrm>
          <a:prstGeom prst="rect">
            <a:avLst/>
          </a:prstGeom>
          <a:gradFill>
            <a:gsLst>
              <a:gs pos="0">
                <a:srgbClr val="01023B">
                  <a:alpha val="80000"/>
                </a:srgbClr>
              </a:gs>
              <a:gs pos="100000">
                <a:srgbClr val="E99757">
                  <a:lumMod val="97000"/>
                  <a:lumOff val="3000"/>
                  <a:alpha val="80000"/>
                </a:srgbClr>
              </a:gs>
              <a:gs pos="50000">
                <a:srgbClr val="A53F52">
                  <a:alpha val="8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CA" noProof="0"/>
          </a:p>
        </p:txBody>
      </p:sp>
      <p:sp>
        <p:nvSpPr>
          <p:cNvPr id="11" name="Rectangle 10">
            <a:extLst>
              <a:ext uri="{FF2B5EF4-FFF2-40B4-BE49-F238E27FC236}">
                <a16:creationId xmlns:a16="http://schemas.microsoft.com/office/drawing/2014/main" id="{A0E18C59-4654-4610-A461-4DAD6B9AA844}"/>
              </a:ext>
            </a:extLst>
          </p:cNvPr>
          <p:cNvSpPr/>
          <p:nvPr userDrawn="1"/>
        </p:nvSpPr>
        <p:spPr>
          <a:xfrm>
            <a:off x="0" y="1189038"/>
            <a:ext cx="6096000" cy="5668962"/>
          </a:xfrm>
          <a:prstGeom prst="rect">
            <a:avLst/>
          </a:prstGeom>
          <a:solidFill>
            <a:srgbClr val="2F3342"/>
          </a:solidFill>
          <a:ln>
            <a:noFill/>
          </a:ln>
          <a:effectLst>
            <a:innerShdw blurRad="254000" dist="127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CA" noProof="0"/>
          </a:p>
        </p:txBody>
      </p:sp>
      <p:sp>
        <p:nvSpPr>
          <p:cNvPr id="2" name="Titre 1">
            <a:extLst>
              <a:ext uri="{FF2B5EF4-FFF2-40B4-BE49-F238E27FC236}">
                <a16:creationId xmlns:a16="http://schemas.microsoft.com/office/drawing/2014/main" id="{74E289BF-FC60-4B0A-9338-19DFADB75B3E}"/>
              </a:ext>
            </a:extLst>
          </p:cNvPr>
          <p:cNvSpPr>
            <a:spLocks noGrp="1"/>
          </p:cNvSpPr>
          <p:nvPr>
            <p:ph type="title" hasCustomPrompt="1"/>
          </p:nvPr>
        </p:nvSpPr>
        <p:spPr>
          <a:xfrm>
            <a:off x="594519" y="0"/>
            <a:ext cx="11002962" cy="1189038"/>
          </a:xfrm>
        </p:spPr>
        <p:txBody>
          <a:bodyPr rtlCol="0">
            <a:normAutofit/>
          </a:bodyPr>
          <a:lstStyle>
            <a:lvl1pPr algn="ctr">
              <a:defRPr sz="3600" spc="300"/>
            </a:lvl1pPr>
          </a:lstStyle>
          <a:p>
            <a:pPr rtl="0"/>
            <a:r>
              <a:rPr lang="fr-CA" noProof="0"/>
              <a:t>CLIQUEZ POUR MODIFIER LE STYLE DU TITRE DE MASQUE</a:t>
            </a:r>
          </a:p>
        </p:txBody>
      </p:sp>
      <p:sp>
        <p:nvSpPr>
          <p:cNvPr id="8" name="Espace réservé du pied de page 7">
            <a:extLst>
              <a:ext uri="{FF2B5EF4-FFF2-40B4-BE49-F238E27FC236}">
                <a16:creationId xmlns:a16="http://schemas.microsoft.com/office/drawing/2014/main" id="{A719B710-B005-42F3-BB0B-EDD61A824BF6}"/>
              </a:ext>
            </a:extLst>
          </p:cNvPr>
          <p:cNvSpPr>
            <a:spLocks noGrp="1"/>
          </p:cNvSpPr>
          <p:nvPr>
            <p:ph type="ftr" sz="quarter" idx="11"/>
          </p:nvPr>
        </p:nvSpPr>
        <p:spPr/>
        <p:txBody>
          <a:bodyPr rtlCol="0"/>
          <a:lstStyle/>
          <a:p>
            <a:pPr rtl="0"/>
            <a:r>
              <a:rPr lang="fr-CA" noProof="0"/>
              <a:t>Ajouter un pied de page</a:t>
            </a:r>
          </a:p>
        </p:txBody>
      </p:sp>
      <p:sp>
        <p:nvSpPr>
          <p:cNvPr id="9" name="Espace réservé du numéro de diapositive 8">
            <a:extLst>
              <a:ext uri="{FF2B5EF4-FFF2-40B4-BE49-F238E27FC236}">
                <a16:creationId xmlns:a16="http://schemas.microsoft.com/office/drawing/2014/main" id="{6B457843-7A19-4C1A-A6EB-82840DAE997E}"/>
              </a:ext>
            </a:extLst>
          </p:cNvPr>
          <p:cNvSpPr>
            <a:spLocks noGrp="1"/>
          </p:cNvSpPr>
          <p:nvPr>
            <p:ph type="sldNum" sz="quarter" idx="12"/>
          </p:nvPr>
        </p:nvSpPr>
        <p:spPr/>
        <p:txBody>
          <a:bodyPr rtlCol="0"/>
          <a:lstStyle/>
          <a:p>
            <a:pPr rtl="0"/>
            <a:fld id="{8C2E478F-E849-4A8C-AF1F-CBCC78A7CBFA}" type="slidenum">
              <a:rPr lang="fr-CA" noProof="0" smtClean="0"/>
              <a:t>‹#›</a:t>
            </a:fld>
            <a:endParaRPr lang="fr-CA" noProof="0"/>
          </a:p>
        </p:txBody>
      </p:sp>
      <p:sp>
        <p:nvSpPr>
          <p:cNvPr id="13" name="Forme 61">
            <a:extLst>
              <a:ext uri="{FF2B5EF4-FFF2-40B4-BE49-F238E27FC236}">
                <a16:creationId xmlns:a16="http://schemas.microsoft.com/office/drawing/2014/main" id="{675B8062-1FC4-4E68-B7AF-45AB92A9F7B4}"/>
              </a:ext>
            </a:extLst>
          </p:cNvPr>
          <p:cNvSpPr/>
          <p:nvPr userDrawn="1"/>
        </p:nvSpPr>
        <p:spPr>
          <a:xfrm>
            <a:off x="10184825" y="6413649"/>
            <a:ext cx="1399614" cy="407804"/>
          </a:xfrm>
          <a:prstGeom prst="rect">
            <a:avLst/>
          </a:prstGeom>
          <a:ln w="3175">
            <a:miter lim="400000"/>
          </a:ln>
          <a:extLst>
            <a:ext uri="{C572A759-6A51-4108-AA02-DFA0A04FC94B}">
              <ma14:wrappingTextBoxFlag xmlns="" xmlns:ma14="http://schemas.microsoft.com/office/mac/drawingml/2011/main" val="1"/>
            </a:ext>
          </a:extLst>
        </p:spPr>
        <p:txBody>
          <a:bodyPr wrap="none" lIns="19050" tIns="19050" rIns="19050" bIns="19050" rtlCol="0" anchor="ctr">
            <a:spAutoFit/>
          </a:bodyPr>
          <a:lstStyle/>
          <a:p>
            <a:pPr rtl="0">
              <a:defRPr sz="3000">
                <a:solidFill>
                  <a:srgbClr val="3A3B39"/>
                </a:solidFill>
                <a:latin typeface="Bebas"/>
                <a:ea typeface="Bebas"/>
                <a:cs typeface="Bebas"/>
                <a:sym typeface="Bebas"/>
              </a:defRPr>
            </a:pPr>
            <a:r>
              <a:rPr lang="fr-CA" sz="2400" b="1" kern="1200" noProof="0">
                <a:solidFill>
                  <a:schemeClr val="bg1"/>
                </a:solidFill>
                <a:latin typeface="+mn-lt"/>
                <a:ea typeface="+mn-ea"/>
                <a:cs typeface="+mn-cs"/>
                <a:sym typeface="Bebas"/>
              </a:rPr>
              <a:t>FABRIKAM</a:t>
            </a:r>
            <a:endParaRPr lang="fr-CA" sz="2400" b="1" i="0" spc="0" noProof="0">
              <a:solidFill>
                <a:schemeClr val="bg1"/>
              </a:solidFill>
              <a:latin typeface="Gill Sans" panose="020B0502020104020203" pitchFamily="34" charset="-79"/>
              <a:cs typeface="Gill Sans" panose="020B0502020104020203" pitchFamily="34" charset="-79"/>
            </a:endParaRPr>
          </a:p>
        </p:txBody>
      </p:sp>
      <p:sp>
        <p:nvSpPr>
          <p:cNvPr id="15" name="Espace réservé du contenu 2">
            <a:extLst>
              <a:ext uri="{FF2B5EF4-FFF2-40B4-BE49-F238E27FC236}">
                <a16:creationId xmlns:a16="http://schemas.microsoft.com/office/drawing/2014/main" id="{2B178DD2-BCD4-4E9E-8EAA-0A3AB74C6160}"/>
              </a:ext>
            </a:extLst>
          </p:cNvPr>
          <p:cNvSpPr>
            <a:spLocks noGrp="1"/>
          </p:cNvSpPr>
          <p:nvPr>
            <p:ph sz="half" idx="1" hasCustomPrompt="1"/>
          </p:nvPr>
        </p:nvSpPr>
        <p:spPr>
          <a:xfrm>
            <a:off x="594519" y="1825625"/>
            <a:ext cx="5181600" cy="4351338"/>
          </a:xfrm>
        </p:spPr>
        <p:txBody>
          <a:bodyPr rtlCol="0"/>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rtl="0"/>
            <a:r>
              <a:rPr lang="fr-CA" noProof="0"/>
              <a:t>Modifiez les styles du texte du masque</a:t>
            </a:r>
          </a:p>
          <a:p>
            <a:pPr lvl="1" rtl="0"/>
            <a:r>
              <a:rPr lang="fr-CA" noProof="0"/>
              <a:t>Deuxième niveau</a:t>
            </a:r>
          </a:p>
          <a:p>
            <a:pPr lvl="2" rtl="0"/>
            <a:r>
              <a:rPr lang="fr-CA" noProof="0"/>
              <a:t>Troisième niveau</a:t>
            </a:r>
          </a:p>
          <a:p>
            <a:pPr lvl="3" rtl="0"/>
            <a:r>
              <a:rPr lang="fr-CA" noProof="0"/>
              <a:t>Quatrième niveau</a:t>
            </a:r>
          </a:p>
          <a:p>
            <a:pPr lvl="4" rtl="0"/>
            <a:r>
              <a:rPr lang="fr-CA" noProof="0"/>
              <a:t>Cinquième niveau</a:t>
            </a:r>
          </a:p>
        </p:txBody>
      </p:sp>
      <p:sp>
        <p:nvSpPr>
          <p:cNvPr id="16" name="Espace réservé du contenu 3">
            <a:extLst>
              <a:ext uri="{FF2B5EF4-FFF2-40B4-BE49-F238E27FC236}">
                <a16:creationId xmlns:a16="http://schemas.microsoft.com/office/drawing/2014/main" id="{0B7D881D-13DE-4377-AA74-0EBFD9C9926A}"/>
              </a:ext>
            </a:extLst>
          </p:cNvPr>
          <p:cNvSpPr>
            <a:spLocks noGrp="1"/>
          </p:cNvSpPr>
          <p:nvPr>
            <p:ph sz="half" idx="2" hasCustomPrompt="1"/>
          </p:nvPr>
        </p:nvSpPr>
        <p:spPr>
          <a:xfrm>
            <a:off x="6415881" y="1825625"/>
            <a:ext cx="5181600" cy="4351338"/>
          </a:xfrm>
        </p:spPr>
        <p:txBody>
          <a:bodyPr rtlCol="0"/>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rtl="0"/>
            <a:r>
              <a:rPr lang="fr-CA" noProof="0"/>
              <a:t>Modifiez les styles du texte du masque</a:t>
            </a:r>
          </a:p>
          <a:p>
            <a:pPr lvl="1" rtl="0"/>
            <a:r>
              <a:rPr lang="fr-CA" noProof="0"/>
              <a:t>Deuxième niveau</a:t>
            </a:r>
          </a:p>
          <a:p>
            <a:pPr lvl="2" rtl="0"/>
            <a:r>
              <a:rPr lang="fr-CA" noProof="0"/>
              <a:t>Troisième niveau</a:t>
            </a:r>
          </a:p>
          <a:p>
            <a:pPr lvl="3" rtl="0"/>
            <a:r>
              <a:rPr lang="fr-CA" noProof="0"/>
              <a:t>Quatrième niveau</a:t>
            </a:r>
          </a:p>
          <a:p>
            <a:pPr lvl="4" rtl="0"/>
            <a:r>
              <a:rPr lang="fr-CA" noProof="0"/>
              <a:t>Cinquième niveau</a:t>
            </a:r>
          </a:p>
        </p:txBody>
      </p:sp>
    </p:spTree>
    <p:extLst>
      <p:ext uri="{BB962C8B-B14F-4D97-AF65-F5344CB8AC3E}">
        <p14:creationId xmlns:p14="http://schemas.microsoft.com/office/powerpoint/2010/main" val="400584730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u avec légende">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0E18C59-4654-4610-A461-4DAD6B9AA844}"/>
              </a:ext>
            </a:extLst>
          </p:cNvPr>
          <p:cNvSpPr/>
          <p:nvPr userDrawn="1"/>
        </p:nvSpPr>
        <p:spPr>
          <a:xfrm>
            <a:off x="0" y="0"/>
            <a:ext cx="5032374" cy="6858000"/>
          </a:xfrm>
          <a:prstGeom prst="rect">
            <a:avLst/>
          </a:prstGeom>
          <a:solidFill>
            <a:srgbClr val="2F3342"/>
          </a:solidFill>
          <a:ln>
            <a:noFill/>
          </a:ln>
          <a:effectLst>
            <a:innerShdw blurRad="254000" dist="127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CA" noProof="0"/>
          </a:p>
        </p:txBody>
      </p:sp>
      <p:sp>
        <p:nvSpPr>
          <p:cNvPr id="2" name="Titre 1">
            <a:extLst>
              <a:ext uri="{FF2B5EF4-FFF2-40B4-BE49-F238E27FC236}">
                <a16:creationId xmlns:a16="http://schemas.microsoft.com/office/drawing/2014/main" id="{74E289BF-FC60-4B0A-9338-19DFADB75B3E}"/>
              </a:ext>
            </a:extLst>
          </p:cNvPr>
          <p:cNvSpPr>
            <a:spLocks noGrp="1"/>
          </p:cNvSpPr>
          <p:nvPr>
            <p:ph type="title" hasCustomPrompt="1"/>
          </p:nvPr>
        </p:nvSpPr>
        <p:spPr>
          <a:xfrm>
            <a:off x="839788" y="801277"/>
            <a:ext cx="3932238" cy="1583703"/>
          </a:xfrm>
        </p:spPr>
        <p:txBody>
          <a:bodyPr rtlCol="0">
            <a:normAutofit/>
          </a:bodyPr>
          <a:lstStyle>
            <a:lvl1pPr algn="l">
              <a:defRPr sz="3600" spc="300">
                <a:solidFill>
                  <a:schemeClr val="bg1"/>
                </a:solidFill>
              </a:defRPr>
            </a:lvl1pPr>
          </a:lstStyle>
          <a:p>
            <a:pPr rtl="0"/>
            <a:r>
              <a:rPr lang="fr-CA" noProof="0"/>
              <a:t>CLIQUEZ POUR MODIFIER LE STYLE DU TITRE DU MASQUE</a:t>
            </a:r>
          </a:p>
        </p:txBody>
      </p:sp>
      <p:sp>
        <p:nvSpPr>
          <p:cNvPr id="8" name="Espace réservé du pied de page 7">
            <a:extLst>
              <a:ext uri="{FF2B5EF4-FFF2-40B4-BE49-F238E27FC236}">
                <a16:creationId xmlns:a16="http://schemas.microsoft.com/office/drawing/2014/main" id="{A719B710-B005-42F3-BB0B-EDD61A824BF6}"/>
              </a:ext>
            </a:extLst>
          </p:cNvPr>
          <p:cNvSpPr>
            <a:spLocks noGrp="1"/>
          </p:cNvSpPr>
          <p:nvPr>
            <p:ph type="ftr" sz="quarter" idx="11"/>
          </p:nvPr>
        </p:nvSpPr>
        <p:spPr/>
        <p:txBody>
          <a:bodyPr rtlCol="0"/>
          <a:lstStyle/>
          <a:p>
            <a:pPr rtl="0"/>
            <a:r>
              <a:rPr lang="fr-CA" noProof="0"/>
              <a:t>Ajouter un pied de page</a:t>
            </a:r>
          </a:p>
        </p:txBody>
      </p:sp>
      <p:sp>
        <p:nvSpPr>
          <p:cNvPr id="9" name="Espace réservé du numéro de diapositive 8">
            <a:extLst>
              <a:ext uri="{FF2B5EF4-FFF2-40B4-BE49-F238E27FC236}">
                <a16:creationId xmlns:a16="http://schemas.microsoft.com/office/drawing/2014/main" id="{6B457843-7A19-4C1A-A6EB-82840DAE997E}"/>
              </a:ext>
            </a:extLst>
          </p:cNvPr>
          <p:cNvSpPr>
            <a:spLocks noGrp="1"/>
          </p:cNvSpPr>
          <p:nvPr>
            <p:ph type="sldNum" sz="quarter" idx="12"/>
          </p:nvPr>
        </p:nvSpPr>
        <p:spPr/>
        <p:txBody>
          <a:bodyPr rtlCol="0"/>
          <a:lstStyle/>
          <a:p>
            <a:pPr rtl="0"/>
            <a:fld id="{8C2E478F-E849-4A8C-AF1F-CBCC78A7CBFA}" type="slidenum">
              <a:rPr lang="fr-CA" noProof="0" smtClean="0"/>
              <a:t>‹#›</a:t>
            </a:fld>
            <a:endParaRPr lang="fr-CA" noProof="0"/>
          </a:p>
        </p:txBody>
      </p:sp>
      <p:sp>
        <p:nvSpPr>
          <p:cNvPr id="13" name="Forme 61">
            <a:extLst>
              <a:ext uri="{FF2B5EF4-FFF2-40B4-BE49-F238E27FC236}">
                <a16:creationId xmlns:a16="http://schemas.microsoft.com/office/drawing/2014/main" id="{675B8062-1FC4-4E68-B7AF-45AB92A9F7B4}"/>
              </a:ext>
            </a:extLst>
          </p:cNvPr>
          <p:cNvSpPr/>
          <p:nvPr userDrawn="1"/>
        </p:nvSpPr>
        <p:spPr>
          <a:xfrm>
            <a:off x="10184825" y="6413649"/>
            <a:ext cx="1399614" cy="407804"/>
          </a:xfrm>
          <a:prstGeom prst="rect">
            <a:avLst/>
          </a:prstGeom>
          <a:ln w="3175">
            <a:miter lim="400000"/>
          </a:ln>
          <a:extLst>
            <a:ext uri="{C572A759-6A51-4108-AA02-DFA0A04FC94B}">
              <ma14:wrappingTextBoxFlag xmlns="" xmlns:ma14="http://schemas.microsoft.com/office/mac/drawingml/2011/main" val="1"/>
            </a:ext>
          </a:extLst>
        </p:spPr>
        <p:txBody>
          <a:bodyPr wrap="none" lIns="19050" tIns="19050" rIns="19050" bIns="19050" rtlCol="0" anchor="ctr">
            <a:spAutoFit/>
          </a:bodyPr>
          <a:lstStyle/>
          <a:p>
            <a:pPr rtl="0">
              <a:defRPr sz="3000">
                <a:solidFill>
                  <a:srgbClr val="3A3B39"/>
                </a:solidFill>
                <a:latin typeface="Bebas"/>
                <a:ea typeface="Bebas"/>
                <a:cs typeface="Bebas"/>
                <a:sym typeface="Bebas"/>
              </a:defRPr>
            </a:pPr>
            <a:r>
              <a:rPr lang="fr-CA" sz="2400" b="1" kern="1200" noProof="0">
                <a:solidFill>
                  <a:srgbClr val="2C2153"/>
                </a:solidFill>
                <a:latin typeface="+mn-lt"/>
                <a:ea typeface="+mn-ea"/>
                <a:cs typeface="+mn-cs"/>
                <a:sym typeface="Bebas"/>
              </a:rPr>
              <a:t>FAB</a:t>
            </a:r>
            <a:r>
              <a:rPr lang="fr-CA" sz="2400" b="1" kern="1200" noProof="0">
                <a:solidFill>
                  <a:srgbClr val="A53F52"/>
                </a:solidFill>
                <a:latin typeface="+mn-lt"/>
                <a:ea typeface="+mn-ea"/>
                <a:cs typeface="+mn-cs"/>
                <a:sym typeface="Bebas"/>
              </a:rPr>
              <a:t>RIKAM</a:t>
            </a:r>
            <a:endParaRPr lang="fr-CA" sz="2400" b="1" i="0" spc="0" noProof="0">
              <a:solidFill>
                <a:srgbClr val="A53F52"/>
              </a:solidFill>
              <a:latin typeface="Gill Sans" panose="020B0502020104020203" pitchFamily="34" charset="-79"/>
              <a:cs typeface="Gill Sans" panose="020B0502020104020203" pitchFamily="34" charset="-79"/>
            </a:endParaRPr>
          </a:p>
        </p:txBody>
      </p:sp>
      <p:sp>
        <p:nvSpPr>
          <p:cNvPr id="16" name="Espace réservé du texte 3">
            <a:extLst>
              <a:ext uri="{FF2B5EF4-FFF2-40B4-BE49-F238E27FC236}">
                <a16:creationId xmlns:a16="http://schemas.microsoft.com/office/drawing/2014/main" id="{1B8C1683-B5FA-422D-82FD-3E04C0D01AC4}"/>
              </a:ext>
            </a:extLst>
          </p:cNvPr>
          <p:cNvSpPr>
            <a:spLocks noGrp="1"/>
          </p:cNvSpPr>
          <p:nvPr>
            <p:ph type="body" sz="half" idx="2" hasCustomPrompt="1"/>
          </p:nvPr>
        </p:nvSpPr>
        <p:spPr>
          <a:xfrm>
            <a:off x="839788" y="2480552"/>
            <a:ext cx="3932237" cy="3388435"/>
          </a:xfrm>
        </p:spPr>
        <p:txBody>
          <a:bodyPr rtlCol="0"/>
          <a:lstStyle>
            <a:lvl1pPr marL="0" inden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fr-CA" noProof="0"/>
              <a:t>Modifiez les styles du texte du masque</a:t>
            </a:r>
          </a:p>
        </p:txBody>
      </p:sp>
      <p:sp>
        <p:nvSpPr>
          <p:cNvPr id="17" name="Espace réservé du contenu 2">
            <a:extLst>
              <a:ext uri="{FF2B5EF4-FFF2-40B4-BE49-F238E27FC236}">
                <a16:creationId xmlns:a16="http://schemas.microsoft.com/office/drawing/2014/main" id="{64332CC6-AF18-49EE-9933-50E3E93F6B86}"/>
              </a:ext>
            </a:extLst>
          </p:cNvPr>
          <p:cNvSpPr>
            <a:spLocks noGrp="1"/>
          </p:cNvSpPr>
          <p:nvPr>
            <p:ph idx="1" hasCustomPrompt="1"/>
          </p:nvPr>
        </p:nvSpPr>
        <p:spPr>
          <a:xfrm>
            <a:off x="5183188" y="801277"/>
            <a:ext cx="6565106" cy="5059773"/>
          </a:xfrm>
        </p:spPr>
        <p:txBody>
          <a:bodyPr rtlCol="0">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rtl="0"/>
            <a:r>
              <a:rPr lang="fr-CA" noProof="0"/>
              <a:t>Modifiez les styles du texte du masque</a:t>
            </a:r>
          </a:p>
          <a:p>
            <a:pPr lvl="1" rtl="0"/>
            <a:r>
              <a:rPr lang="fr-CA" noProof="0"/>
              <a:t>Deuxième niveau</a:t>
            </a:r>
          </a:p>
          <a:p>
            <a:pPr lvl="2" rtl="0"/>
            <a:r>
              <a:rPr lang="fr-CA" noProof="0"/>
              <a:t>Troisième niveau</a:t>
            </a:r>
          </a:p>
          <a:p>
            <a:pPr lvl="3" rtl="0"/>
            <a:r>
              <a:rPr lang="fr-CA" noProof="0"/>
              <a:t>Quatrième niveau</a:t>
            </a:r>
          </a:p>
          <a:p>
            <a:pPr lvl="4" rtl="0"/>
            <a:r>
              <a:rPr lang="fr-CA" noProof="0"/>
              <a:t>Cinquième niveau</a:t>
            </a:r>
          </a:p>
        </p:txBody>
      </p:sp>
    </p:spTree>
    <p:extLst>
      <p:ext uri="{BB962C8B-B14F-4D97-AF65-F5344CB8AC3E}">
        <p14:creationId xmlns:p14="http://schemas.microsoft.com/office/powerpoint/2010/main" val="11407941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Image avec légende">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0E18C59-4654-4610-A461-4DAD6B9AA844}"/>
              </a:ext>
            </a:extLst>
          </p:cNvPr>
          <p:cNvSpPr/>
          <p:nvPr userDrawn="1"/>
        </p:nvSpPr>
        <p:spPr>
          <a:xfrm>
            <a:off x="0" y="0"/>
            <a:ext cx="5032374" cy="6858000"/>
          </a:xfrm>
          <a:prstGeom prst="rect">
            <a:avLst/>
          </a:prstGeom>
          <a:solidFill>
            <a:srgbClr val="2F3342"/>
          </a:solidFill>
          <a:ln>
            <a:noFill/>
          </a:ln>
          <a:effectLst>
            <a:innerShdw blurRad="254000" dist="127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CA" noProof="0"/>
          </a:p>
        </p:txBody>
      </p:sp>
      <p:sp>
        <p:nvSpPr>
          <p:cNvPr id="2" name="Titre 1">
            <a:extLst>
              <a:ext uri="{FF2B5EF4-FFF2-40B4-BE49-F238E27FC236}">
                <a16:creationId xmlns:a16="http://schemas.microsoft.com/office/drawing/2014/main" id="{74E289BF-FC60-4B0A-9338-19DFADB75B3E}"/>
              </a:ext>
            </a:extLst>
          </p:cNvPr>
          <p:cNvSpPr>
            <a:spLocks noGrp="1"/>
          </p:cNvSpPr>
          <p:nvPr>
            <p:ph type="title" hasCustomPrompt="1"/>
          </p:nvPr>
        </p:nvSpPr>
        <p:spPr>
          <a:xfrm>
            <a:off x="839788" y="801277"/>
            <a:ext cx="3932238" cy="1583703"/>
          </a:xfrm>
        </p:spPr>
        <p:txBody>
          <a:bodyPr rtlCol="0">
            <a:normAutofit/>
          </a:bodyPr>
          <a:lstStyle>
            <a:lvl1pPr algn="l">
              <a:defRPr sz="3600" spc="300">
                <a:solidFill>
                  <a:schemeClr val="bg1"/>
                </a:solidFill>
              </a:defRPr>
            </a:lvl1pPr>
          </a:lstStyle>
          <a:p>
            <a:pPr rtl="0"/>
            <a:r>
              <a:rPr lang="fr-CA" noProof="0"/>
              <a:t>CLIQUEZ POUR MODIFIER LE STYLE DU TITRE DU MASQUE</a:t>
            </a:r>
          </a:p>
        </p:txBody>
      </p:sp>
      <p:sp>
        <p:nvSpPr>
          <p:cNvPr id="8" name="Espace réservé du pied de page 7">
            <a:extLst>
              <a:ext uri="{FF2B5EF4-FFF2-40B4-BE49-F238E27FC236}">
                <a16:creationId xmlns:a16="http://schemas.microsoft.com/office/drawing/2014/main" id="{A719B710-B005-42F3-BB0B-EDD61A824BF6}"/>
              </a:ext>
            </a:extLst>
          </p:cNvPr>
          <p:cNvSpPr>
            <a:spLocks noGrp="1"/>
          </p:cNvSpPr>
          <p:nvPr>
            <p:ph type="ftr" sz="quarter" idx="11"/>
          </p:nvPr>
        </p:nvSpPr>
        <p:spPr/>
        <p:txBody>
          <a:bodyPr rtlCol="0"/>
          <a:lstStyle/>
          <a:p>
            <a:pPr rtl="0"/>
            <a:r>
              <a:rPr lang="fr-CA" noProof="0"/>
              <a:t>Ajouter un pied de page</a:t>
            </a:r>
          </a:p>
        </p:txBody>
      </p:sp>
      <p:sp>
        <p:nvSpPr>
          <p:cNvPr id="9" name="Espace réservé du numéro de diapositive 8">
            <a:extLst>
              <a:ext uri="{FF2B5EF4-FFF2-40B4-BE49-F238E27FC236}">
                <a16:creationId xmlns:a16="http://schemas.microsoft.com/office/drawing/2014/main" id="{6B457843-7A19-4C1A-A6EB-82840DAE997E}"/>
              </a:ext>
            </a:extLst>
          </p:cNvPr>
          <p:cNvSpPr>
            <a:spLocks noGrp="1"/>
          </p:cNvSpPr>
          <p:nvPr>
            <p:ph type="sldNum" sz="quarter" idx="12"/>
          </p:nvPr>
        </p:nvSpPr>
        <p:spPr/>
        <p:txBody>
          <a:bodyPr rtlCol="0"/>
          <a:lstStyle/>
          <a:p>
            <a:pPr rtl="0"/>
            <a:fld id="{8C2E478F-E849-4A8C-AF1F-CBCC78A7CBFA}" type="slidenum">
              <a:rPr lang="fr-CA" noProof="0" smtClean="0"/>
              <a:t>‹#›</a:t>
            </a:fld>
            <a:endParaRPr lang="fr-CA" noProof="0"/>
          </a:p>
        </p:txBody>
      </p:sp>
      <p:sp>
        <p:nvSpPr>
          <p:cNvPr id="13" name="Forme 61">
            <a:extLst>
              <a:ext uri="{FF2B5EF4-FFF2-40B4-BE49-F238E27FC236}">
                <a16:creationId xmlns:a16="http://schemas.microsoft.com/office/drawing/2014/main" id="{675B8062-1FC4-4E68-B7AF-45AB92A9F7B4}"/>
              </a:ext>
            </a:extLst>
          </p:cNvPr>
          <p:cNvSpPr/>
          <p:nvPr userDrawn="1"/>
        </p:nvSpPr>
        <p:spPr>
          <a:xfrm>
            <a:off x="10184825" y="6413649"/>
            <a:ext cx="1399614" cy="407804"/>
          </a:xfrm>
          <a:prstGeom prst="rect">
            <a:avLst/>
          </a:prstGeom>
          <a:ln w="3175">
            <a:miter lim="400000"/>
          </a:ln>
          <a:extLst>
            <a:ext uri="{C572A759-6A51-4108-AA02-DFA0A04FC94B}">
              <ma14:wrappingTextBoxFlag xmlns="" xmlns:ma14="http://schemas.microsoft.com/office/mac/drawingml/2011/main" val="1"/>
            </a:ext>
          </a:extLst>
        </p:spPr>
        <p:txBody>
          <a:bodyPr wrap="none" lIns="19050" tIns="19050" rIns="19050" bIns="19050" rtlCol="0" anchor="ctr">
            <a:spAutoFit/>
          </a:bodyPr>
          <a:lstStyle/>
          <a:p>
            <a:pPr rtl="0">
              <a:defRPr sz="3000">
                <a:solidFill>
                  <a:srgbClr val="3A3B39"/>
                </a:solidFill>
                <a:latin typeface="Bebas"/>
                <a:ea typeface="Bebas"/>
                <a:cs typeface="Bebas"/>
                <a:sym typeface="Bebas"/>
              </a:defRPr>
            </a:pPr>
            <a:r>
              <a:rPr lang="fr-CA" sz="2400" b="1" kern="1200" noProof="0">
                <a:solidFill>
                  <a:srgbClr val="2C2153"/>
                </a:solidFill>
                <a:latin typeface="+mn-lt"/>
                <a:ea typeface="+mn-ea"/>
                <a:cs typeface="+mn-cs"/>
                <a:sym typeface="Bebas"/>
              </a:rPr>
              <a:t>FAB</a:t>
            </a:r>
            <a:r>
              <a:rPr lang="fr-CA" sz="2400" b="1" kern="1200" noProof="0">
                <a:solidFill>
                  <a:srgbClr val="A53F52"/>
                </a:solidFill>
                <a:latin typeface="+mn-lt"/>
                <a:ea typeface="+mn-ea"/>
                <a:cs typeface="+mn-cs"/>
                <a:sym typeface="Bebas"/>
              </a:rPr>
              <a:t>RIKAM</a:t>
            </a:r>
            <a:endParaRPr lang="fr-CA" sz="2400" b="1" i="0" spc="0" noProof="0">
              <a:solidFill>
                <a:srgbClr val="A53F52"/>
              </a:solidFill>
              <a:latin typeface="Gill Sans" panose="020B0502020104020203" pitchFamily="34" charset="-79"/>
              <a:cs typeface="Gill Sans" panose="020B0502020104020203" pitchFamily="34" charset="-79"/>
            </a:endParaRPr>
          </a:p>
        </p:txBody>
      </p:sp>
      <p:sp>
        <p:nvSpPr>
          <p:cNvPr id="15" name="Espace réservé du texte 3">
            <a:extLst>
              <a:ext uri="{FF2B5EF4-FFF2-40B4-BE49-F238E27FC236}">
                <a16:creationId xmlns:a16="http://schemas.microsoft.com/office/drawing/2014/main" id="{73C3E625-3996-4407-8E4D-475EF610D90C}"/>
              </a:ext>
            </a:extLst>
          </p:cNvPr>
          <p:cNvSpPr>
            <a:spLocks noGrp="1"/>
          </p:cNvSpPr>
          <p:nvPr>
            <p:ph type="body" sz="half" idx="2" hasCustomPrompt="1"/>
          </p:nvPr>
        </p:nvSpPr>
        <p:spPr>
          <a:xfrm>
            <a:off x="839788" y="2384980"/>
            <a:ext cx="3932237" cy="3484008"/>
          </a:xfrm>
        </p:spPr>
        <p:txBody>
          <a:bodyPr rtlCol="0"/>
          <a:lstStyle>
            <a:lvl1pPr marL="0" inden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fr-CA" noProof="0"/>
              <a:t>Modifiez les styles du texte du masque</a:t>
            </a:r>
          </a:p>
        </p:txBody>
      </p:sp>
      <p:sp>
        <p:nvSpPr>
          <p:cNvPr id="17" name="Espace réservé d’image 2">
            <a:extLst>
              <a:ext uri="{FF2B5EF4-FFF2-40B4-BE49-F238E27FC236}">
                <a16:creationId xmlns:a16="http://schemas.microsoft.com/office/drawing/2014/main" id="{E87E45D5-103F-4407-822F-E7FAE02D6ABB}"/>
              </a:ext>
            </a:extLst>
          </p:cNvPr>
          <p:cNvSpPr>
            <a:spLocks noGrp="1"/>
          </p:cNvSpPr>
          <p:nvPr>
            <p:ph type="pic" idx="1"/>
          </p:nvPr>
        </p:nvSpPr>
        <p:spPr>
          <a:xfrm>
            <a:off x="5183188" y="801277"/>
            <a:ext cx="6565106" cy="5059773"/>
          </a:xfrm>
        </p:spPr>
        <p:txBody>
          <a:bodyPr rtlCol="0"/>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en-US" noProof="0"/>
              <a:t>Click icon to add picture</a:t>
            </a:r>
            <a:endParaRPr lang="fr-CA" noProof="0"/>
          </a:p>
        </p:txBody>
      </p:sp>
    </p:spTree>
    <p:extLst>
      <p:ext uri="{BB962C8B-B14F-4D97-AF65-F5344CB8AC3E}">
        <p14:creationId xmlns:p14="http://schemas.microsoft.com/office/powerpoint/2010/main" val="29186623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3" name="Espace réservé du pied de page 2">
            <a:extLst>
              <a:ext uri="{FF2B5EF4-FFF2-40B4-BE49-F238E27FC236}">
                <a16:creationId xmlns:a16="http://schemas.microsoft.com/office/drawing/2014/main" id="{2DB0C003-2795-4473-BA28-C10CB461998B}"/>
              </a:ext>
            </a:extLst>
          </p:cNvPr>
          <p:cNvSpPr>
            <a:spLocks noGrp="1"/>
          </p:cNvSpPr>
          <p:nvPr>
            <p:ph type="ftr" sz="quarter" idx="11"/>
          </p:nvPr>
        </p:nvSpPr>
        <p:spPr/>
        <p:txBody>
          <a:bodyPr rtlCol="0"/>
          <a:lstStyle/>
          <a:p>
            <a:pPr rtl="0"/>
            <a:r>
              <a:rPr lang="fr-CA" noProof="0"/>
              <a:t>Ajouter un pied de page</a:t>
            </a:r>
          </a:p>
        </p:txBody>
      </p:sp>
      <p:sp>
        <p:nvSpPr>
          <p:cNvPr id="4" name="Espace réservé du numéro de diapositive 3">
            <a:extLst>
              <a:ext uri="{FF2B5EF4-FFF2-40B4-BE49-F238E27FC236}">
                <a16:creationId xmlns:a16="http://schemas.microsoft.com/office/drawing/2014/main" id="{82A626D5-ACB5-4E77-B485-5F611FBCFFA3}"/>
              </a:ext>
            </a:extLst>
          </p:cNvPr>
          <p:cNvSpPr>
            <a:spLocks noGrp="1"/>
          </p:cNvSpPr>
          <p:nvPr>
            <p:ph type="sldNum" sz="quarter" idx="12"/>
          </p:nvPr>
        </p:nvSpPr>
        <p:spPr/>
        <p:txBody>
          <a:bodyPr rtlCol="0"/>
          <a:lstStyle/>
          <a:p>
            <a:pPr rtl="0"/>
            <a:fld id="{8C2E478F-E849-4A8C-AF1F-CBCC78A7CBFA}" type="slidenum">
              <a:rPr lang="fr-CA" noProof="0" smtClean="0"/>
              <a:t>‹#›</a:t>
            </a:fld>
            <a:endParaRPr lang="fr-CA" noProof="0"/>
          </a:p>
        </p:txBody>
      </p:sp>
    </p:spTree>
    <p:extLst>
      <p:ext uri="{BB962C8B-B14F-4D97-AF65-F5344CB8AC3E}">
        <p14:creationId xmlns:p14="http://schemas.microsoft.com/office/powerpoint/2010/main" val="191943283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Image pleine page">
    <p:spTree>
      <p:nvGrpSpPr>
        <p:cNvPr id="1" name=""/>
        <p:cNvGrpSpPr/>
        <p:nvPr/>
      </p:nvGrpSpPr>
      <p:grpSpPr>
        <a:xfrm>
          <a:off x="0" y="0"/>
          <a:ext cx="0" cy="0"/>
          <a:chOff x="0" y="0"/>
          <a:chExt cx="0" cy="0"/>
        </a:xfrm>
      </p:grpSpPr>
      <p:sp>
        <p:nvSpPr>
          <p:cNvPr id="3" name="Espace réservé de l’image 2">
            <a:extLst>
              <a:ext uri="{FF2B5EF4-FFF2-40B4-BE49-F238E27FC236}">
                <a16:creationId xmlns:a16="http://schemas.microsoft.com/office/drawing/2014/main" id="{DE635FD8-712D-4EE2-A5B6-3DD8DE9C25E9}"/>
              </a:ext>
            </a:extLst>
          </p:cNvPr>
          <p:cNvSpPr>
            <a:spLocks noGrp="1"/>
          </p:cNvSpPr>
          <p:nvPr>
            <p:ph type="pic" sz="quarter" idx="10" hasCustomPrompt="1"/>
          </p:nvPr>
        </p:nvSpPr>
        <p:spPr>
          <a:xfrm>
            <a:off x="0" y="0"/>
            <a:ext cx="12192000" cy="6858000"/>
          </a:xfrm>
        </p:spPr>
        <p:txBody>
          <a:bodyPr rtlCol="0" anchor="ctr"/>
          <a:lstStyle>
            <a:lvl1pPr marL="0" indent="0" algn="ctr">
              <a:buNone/>
              <a:defRPr/>
            </a:lvl1pPr>
          </a:lstStyle>
          <a:p>
            <a:pPr rtl="0"/>
            <a:r>
              <a:rPr lang="fr-CA" noProof="0"/>
              <a:t>Cliquez sur l’icône pour ajouter une image</a:t>
            </a:r>
          </a:p>
        </p:txBody>
      </p:sp>
      <p:sp>
        <p:nvSpPr>
          <p:cNvPr id="2" name="Titre 1">
            <a:extLst>
              <a:ext uri="{FF2B5EF4-FFF2-40B4-BE49-F238E27FC236}">
                <a16:creationId xmlns:a16="http://schemas.microsoft.com/office/drawing/2014/main" id="{96D712C6-2A37-4F08-AF12-D70F8C809441}"/>
              </a:ext>
            </a:extLst>
          </p:cNvPr>
          <p:cNvSpPr>
            <a:spLocks noGrp="1"/>
          </p:cNvSpPr>
          <p:nvPr>
            <p:ph type="title"/>
          </p:nvPr>
        </p:nvSpPr>
        <p:spPr/>
        <p:txBody>
          <a:bodyPr rtlCol="0"/>
          <a:lstStyle/>
          <a:p>
            <a:pPr rtl="0"/>
            <a:r>
              <a:rPr lang="en-US" noProof="0"/>
              <a:t>Click to edit Master title style</a:t>
            </a:r>
            <a:endParaRPr lang="fr-CA" noProof="0"/>
          </a:p>
        </p:txBody>
      </p:sp>
    </p:spTree>
    <p:extLst>
      <p:ext uri="{BB962C8B-B14F-4D97-AF65-F5344CB8AC3E}">
        <p14:creationId xmlns:p14="http://schemas.microsoft.com/office/powerpoint/2010/main" val="795553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apositive de titre avec image">
    <p:spTree>
      <p:nvGrpSpPr>
        <p:cNvPr id="1" name=""/>
        <p:cNvGrpSpPr/>
        <p:nvPr/>
      </p:nvGrpSpPr>
      <p:grpSpPr>
        <a:xfrm>
          <a:off x="0" y="0"/>
          <a:ext cx="0" cy="0"/>
          <a:chOff x="0" y="0"/>
          <a:chExt cx="0" cy="0"/>
        </a:xfrm>
      </p:grpSpPr>
      <p:sp>
        <p:nvSpPr>
          <p:cNvPr id="3" name="Espace réservé d’image 2">
            <a:extLst>
              <a:ext uri="{FF2B5EF4-FFF2-40B4-BE49-F238E27FC236}">
                <a16:creationId xmlns:a16="http://schemas.microsoft.com/office/drawing/2014/main" id="{DE635FD8-712D-4EE2-A5B6-3DD8DE9C25E9}"/>
              </a:ext>
            </a:extLst>
          </p:cNvPr>
          <p:cNvSpPr>
            <a:spLocks noGrp="1"/>
          </p:cNvSpPr>
          <p:nvPr>
            <p:ph type="pic" sz="quarter" idx="10" hasCustomPrompt="1"/>
          </p:nvPr>
        </p:nvSpPr>
        <p:spPr>
          <a:xfrm>
            <a:off x="0" y="0"/>
            <a:ext cx="12192000" cy="6858000"/>
          </a:xfrm>
        </p:spPr>
        <p:txBody>
          <a:bodyPr rtlCol="0"/>
          <a:lstStyle>
            <a:lvl1pPr marL="0" indent="0" algn="ctr">
              <a:buNone/>
              <a:defRPr/>
            </a:lvl1pPr>
          </a:lstStyle>
          <a:p>
            <a:pPr rtl="0"/>
            <a:r>
              <a:rPr lang="fr-CA" noProof="0" dirty="0"/>
              <a:t>Cliquez sur l’icône pour ajouter une image</a:t>
            </a:r>
          </a:p>
        </p:txBody>
      </p:sp>
      <p:sp>
        <p:nvSpPr>
          <p:cNvPr id="4" name="Titre 1">
            <a:extLst>
              <a:ext uri="{FF2B5EF4-FFF2-40B4-BE49-F238E27FC236}">
                <a16:creationId xmlns:a16="http://schemas.microsoft.com/office/drawing/2014/main" id="{01219AD9-34B1-4C27-8648-E7D7C69C07F9}"/>
              </a:ext>
            </a:extLst>
          </p:cNvPr>
          <p:cNvSpPr>
            <a:spLocks noGrp="1"/>
          </p:cNvSpPr>
          <p:nvPr>
            <p:ph type="title" hasCustomPrompt="1"/>
          </p:nvPr>
        </p:nvSpPr>
        <p:spPr>
          <a:xfrm>
            <a:off x="702365" y="3013675"/>
            <a:ext cx="10787270" cy="830649"/>
          </a:xfrm>
        </p:spPr>
        <p:txBody>
          <a:bodyPr rtlCol="0" anchor="ctr"/>
          <a:lstStyle>
            <a:lvl1pPr algn="ctr">
              <a:defRPr sz="6000" spc="300">
                <a:solidFill>
                  <a:schemeClr val="bg1"/>
                </a:solidFill>
              </a:defRPr>
            </a:lvl1pPr>
          </a:lstStyle>
          <a:p>
            <a:pPr rtl="0"/>
            <a:r>
              <a:rPr lang="fr-CA" noProof="0" dirty="0"/>
              <a:t>Cliquez pour modifier le titre principal</a:t>
            </a:r>
          </a:p>
        </p:txBody>
      </p:sp>
      <p:sp>
        <p:nvSpPr>
          <p:cNvPr id="5" name="Espace réservé du texte 2">
            <a:extLst>
              <a:ext uri="{FF2B5EF4-FFF2-40B4-BE49-F238E27FC236}">
                <a16:creationId xmlns:a16="http://schemas.microsoft.com/office/drawing/2014/main" id="{40849B93-E2CE-4654-9EC7-7DFA141A5500}"/>
              </a:ext>
            </a:extLst>
          </p:cNvPr>
          <p:cNvSpPr>
            <a:spLocks noGrp="1"/>
          </p:cNvSpPr>
          <p:nvPr>
            <p:ph type="body" idx="1" hasCustomPrompt="1"/>
          </p:nvPr>
        </p:nvSpPr>
        <p:spPr>
          <a:xfrm>
            <a:off x="3470275" y="3890624"/>
            <a:ext cx="5251450" cy="365125"/>
          </a:xfrm>
        </p:spPr>
        <p:txBody>
          <a:bodyPr rtlCol="0" anchor="ctr"/>
          <a:lstStyle>
            <a:lvl1pPr marL="0" indent="0" algn="ctr">
              <a:lnSpc>
                <a:spcPct val="100000"/>
              </a:lnSpc>
              <a:buNone/>
              <a:defRPr sz="2400" spc="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fr-CA" noProof="0"/>
              <a:t>MODIFIEZ LES STYLES DU TEXTE DU MASQUE</a:t>
            </a:r>
          </a:p>
        </p:txBody>
      </p:sp>
    </p:spTree>
    <p:extLst>
      <p:ext uri="{BB962C8B-B14F-4D97-AF65-F5344CB8AC3E}">
        <p14:creationId xmlns:p14="http://schemas.microsoft.com/office/powerpoint/2010/main" val="31823031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apositive de séparation 1">
    <p:spTree>
      <p:nvGrpSpPr>
        <p:cNvPr id="1" name=""/>
        <p:cNvGrpSpPr/>
        <p:nvPr/>
      </p:nvGrpSpPr>
      <p:grpSpPr>
        <a:xfrm>
          <a:off x="0" y="0"/>
          <a:ext cx="0" cy="0"/>
          <a:chOff x="0" y="0"/>
          <a:chExt cx="0" cy="0"/>
        </a:xfrm>
      </p:grpSpPr>
      <p:sp>
        <p:nvSpPr>
          <p:cNvPr id="11" name="Espace réservé d’image 10">
            <a:extLst>
              <a:ext uri="{FF2B5EF4-FFF2-40B4-BE49-F238E27FC236}">
                <a16:creationId xmlns:a16="http://schemas.microsoft.com/office/drawing/2014/main" id="{912AA41C-A030-4521-8130-6A8E4543F277}"/>
              </a:ext>
            </a:extLst>
          </p:cNvPr>
          <p:cNvSpPr>
            <a:spLocks noGrp="1"/>
          </p:cNvSpPr>
          <p:nvPr>
            <p:ph type="pic" sz="quarter" idx="13" hasCustomPrompt="1"/>
          </p:nvPr>
        </p:nvSpPr>
        <p:spPr>
          <a:xfrm>
            <a:off x="0" y="0"/>
            <a:ext cx="6096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4242487 w 6096000"/>
              <a:gd name="connsiteY2" fmla="*/ 6833286 h 6858000"/>
              <a:gd name="connsiteX3" fmla="*/ 0 w 6096000"/>
              <a:gd name="connsiteY3" fmla="*/ 6858000 h 6858000"/>
              <a:gd name="connsiteX4" fmla="*/ 0 w 6096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00" h="6858000">
                <a:moveTo>
                  <a:pt x="0" y="0"/>
                </a:moveTo>
                <a:lnTo>
                  <a:pt x="6096000" y="0"/>
                </a:lnTo>
                <a:lnTo>
                  <a:pt x="4242487" y="6833286"/>
                </a:lnTo>
                <a:lnTo>
                  <a:pt x="0" y="6858000"/>
                </a:lnTo>
                <a:lnTo>
                  <a:pt x="0" y="0"/>
                </a:lnTo>
                <a:close/>
              </a:path>
            </a:pathLst>
          </a:custGeom>
          <a:effectLst>
            <a:innerShdw blurRad="254000" dist="127000">
              <a:prstClr val="black">
                <a:alpha val="50000"/>
              </a:prstClr>
            </a:innerShdw>
          </a:effectLst>
        </p:spPr>
        <p:txBody>
          <a:bodyPr rtlCol="0" anchor="ctr"/>
          <a:lstStyle>
            <a:lvl1pPr marL="0" indent="0" algn="ctr">
              <a:buNone/>
              <a:defRPr/>
            </a:lvl1pPr>
          </a:lstStyle>
          <a:p>
            <a:pPr rtl="0"/>
            <a:r>
              <a:rPr lang="fr-CA" noProof="0"/>
              <a:t>Cliquez sur l’icône pour ajouter une image</a:t>
            </a:r>
          </a:p>
        </p:txBody>
      </p:sp>
      <p:sp>
        <p:nvSpPr>
          <p:cNvPr id="3" name="Espace réservé du texte 2">
            <a:extLst>
              <a:ext uri="{FF2B5EF4-FFF2-40B4-BE49-F238E27FC236}">
                <a16:creationId xmlns:a16="http://schemas.microsoft.com/office/drawing/2014/main" id="{893C356F-E483-4AFD-856C-13BB8E8A5605}"/>
              </a:ext>
            </a:extLst>
          </p:cNvPr>
          <p:cNvSpPr>
            <a:spLocks noGrp="1"/>
          </p:cNvSpPr>
          <p:nvPr>
            <p:ph type="body" idx="1" hasCustomPrompt="1"/>
          </p:nvPr>
        </p:nvSpPr>
        <p:spPr>
          <a:xfrm>
            <a:off x="6096000" y="4209064"/>
            <a:ext cx="5251450" cy="365125"/>
          </a:xfrm>
        </p:spPr>
        <p:txBody>
          <a:bodyPr rtlCol="0" anchor="ctr"/>
          <a:lstStyle>
            <a:lvl1pPr marL="0" indent="0">
              <a:lnSpc>
                <a:spcPct val="100000"/>
              </a:lnSpc>
              <a:buNone/>
              <a:defRPr sz="2400" spc="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fr-CA" noProof="0"/>
              <a:t>MODIFIEZ LES STYLES DU TEXTE DU MASQUE</a:t>
            </a:r>
          </a:p>
        </p:txBody>
      </p:sp>
      <p:sp>
        <p:nvSpPr>
          <p:cNvPr id="5" name="Espace réservé du pied de page 4">
            <a:extLst>
              <a:ext uri="{FF2B5EF4-FFF2-40B4-BE49-F238E27FC236}">
                <a16:creationId xmlns:a16="http://schemas.microsoft.com/office/drawing/2014/main" id="{BC79732E-D749-40DD-8365-05028518765D}"/>
              </a:ext>
            </a:extLst>
          </p:cNvPr>
          <p:cNvSpPr>
            <a:spLocks noGrp="1"/>
          </p:cNvSpPr>
          <p:nvPr>
            <p:ph type="ftr" sz="quarter" idx="11"/>
          </p:nvPr>
        </p:nvSpPr>
        <p:spPr/>
        <p:txBody>
          <a:bodyPr rtlCol="0"/>
          <a:lstStyle/>
          <a:p>
            <a:pPr rtl="0"/>
            <a:r>
              <a:rPr lang="fr-CA" noProof="0"/>
              <a:t>Ajouter un pied de page</a:t>
            </a:r>
          </a:p>
        </p:txBody>
      </p:sp>
      <p:sp>
        <p:nvSpPr>
          <p:cNvPr id="6" name="Espace réservé du numéro de diapositive 5">
            <a:extLst>
              <a:ext uri="{FF2B5EF4-FFF2-40B4-BE49-F238E27FC236}">
                <a16:creationId xmlns:a16="http://schemas.microsoft.com/office/drawing/2014/main" id="{88F55E23-C4CC-4E9B-80F4-C4BEA6E2DD84}"/>
              </a:ext>
            </a:extLst>
          </p:cNvPr>
          <p:cNvSpPr>
            <a:spLocks noGrp="1"/>
          </p:cNvSpPr>
          <p:nvPr>
            <p:ph type="sldNum" sz="quarter" idx="12"/>
          </p:nvPr>
        </p:nvSpPr>
        <p:spPr/>
        <p:txBody>
          <a:bodyPr rtlCol="0"/>
          <a:lstStyle/>
          <a:p>
            <a:pPr rtl="0"/>
            <a:fld id="{8C2E478F-E849-4A8C-AF1F-CBCC78A7CBFA}" type="slidenum">
              <a:rPr lang="fr-CA" noProof="0" smtClean="0"/>
              <a:t>‹#›</a:t>
            </a:fld>
            <a:endParaRPr lang="fr-CA" noProof="0"/>
          </a:p>
        </p:txBody>
      </p:sp>
      <p:sp>
        <p:nvSpPr>
          <p:cNvPr id="8" name="Titre 1">
            <a:extLst>
              <a:ext uri="{FF2B5EF4-FFF2-40B4-BE49-F238E27FC236}">
                <a16:creationId xmlns:a16="http://schemas.microsoft.com/office/drawing/2014/main" id="{AABA725B-4BCB-1D48-9C5D-46706B18719E}"/>
              </a:ext>
            </a:extLst>
          </p:cNvPr>
          <p:cNvSpPr>
            <a:spLocks noGrp="1"/>
          </p:cNvSpPr>
          <p:nvPr>
            <p:ph type="title" hasCustomPrompt="1"/>
          </p:nvPr>
        </p:nvSpPr>
        <p:spPr>
          <a:xfrm>
            <a:off x="6096000" y="2520779"/>
            <a:ext cx="5251450" cy="1661297"/>
          </a:xfrm>
        </p:spPr>
        <p:txBody>
          <a:bodyPr rtlCol="0" anchor="ctr"/>
          <a:lstStyle>
            <a:lvl1pPr algn="l">
              <a:defRPr sz="6000" spc="300"/>
            </a:lvl1pPr>
          </a:lstStyle>
          <a:p>
            <a:pPr rtl="0"/>
            <a:r>
              <a:rPr lang="fr-CA" noProof="0"/>
              <a:t>Cliquez pour modifier le titre principal</a:t>
            </a:r>
          </a:p>
        </p:txBody>
      </p:sp>
    </p:spTree>
    <p:extLst>
      <p:ext uri="{BB962C8B-B14F-4D97-AF65-F5344CB8AC3E}">
        <p14:creationId xmlns:p14="http://schemas.microsoft.com/office/powerpoint/2010/main" val="528901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iapositive de séparation 2">
    <p:spTree>
      <p:nvGrpSpPr>
        <p:cNvPr id="1" name=""/>
        <p:cNvGrpSpPr/>
        <p:nvPr/>
      </p:nvGrpSpPr>
      <p:grpSpPr>
        <a:xfrm>
          <a:off x="0" y="0"/>
          <a:ext cx="0" cy="0"/>
          <a:chOff x="0" y="0"/>
          <a:chExt cx="0" cy="0"/>
        </a:xfrm>
      </p:grpSpPr>
      <p:sp>
        <p:nvSpPr>
          <p:cNvPr id="11" name="Espace réservé d’image 10">
            <a:extLst>
              <a:ext uri="{FF2B5EF4-FFF2-40B4-BE49-F238E27FC236}">
                <a16:creationId xmlns:a16="http://schemas.microsoft.com/office/drawing/2014/main" id="{912AA41C-A030-4521-8130-6A8E4543F277}"/>
              </a:ext>
            </a:extLst>
          </p:cNvPr>
          <p:cNvSpPr>
            <a:spLocks noGrp="1"/>
          </p:cNvSpPr>
          <p:nvPr>
            <p:ph type="pic" sz="quarter" idx="13" hasCustomPrompt="1"/>
          </p:nvPr>
        </p:nvSpPr>
        <p:spPr>
          <a:xfrm>
            <a:off x="0" y="0"/>
            <a:ext cx="6096000" cy="6858000"/>
          </a:xfrm>
          <a:prstGeom prst="parallelogram">
            <a:avLst/>
          </a:prstGeom>
          <a:effectLst>
            <a:innerShdw blurRad="254000" dist="127000">
              <a:prstClr val="black">
                <a:alpha val="50000"/>
              </a:prstClr>
            </a:innerShdw>
          </a:effectLst>
        </p:spPr>
        <p:txBody>
          <a:bodyPr rtlCol="0" anchor="ctr"/>
          <a:lstStyle>
            <a:lvl1pPr marL="0" indent="0" algn="ctr">
              <a:buNone/>
              <a:defRPr/>
            </a:lvl1pPr>
          </a:lstStyle>
          <a:p>
            <a:pPr rtl="0"/>
            <a:r>
              <a:rPr lang="fr-CA" noProof="0"/>
              <a:t>Cliquez sur l’icône pour ajouter une image</a:t>
            </a:r>
          </a:p>
        </p:txBody>
      </p:sp>
      <p:sp>
        <p:nvSpPr>
          <p:cNvPr id="2" name="Titre 1">
            <a:extLst>
              <a:ext uri="{FF2B5EF4-FFF2-40B4-BE49-F238E27FC236}">
                <a16:creationId xmlns:a16="http://schemas.microsoft.com/office/drawing/2014/main" id="{97230B2C-7250-4568-96CF-7E5A34B3CAD3}"/>
              </a:ext>
            </a:extLst>
          </p:cNvPr>
          <p:cNvSpPr>
            <a:spLocks noGrp="1"/>
          </p:cNvSpPr>
          <p:nvPr>
            <p:ph type="title" hasCustomPrompt="1"/>
          </p:nvPr>
        </p:nvSpPr>
        <p:spPr>
          <a:xfrm>
            <a:off x="6096000" y="2520779"/>
            <a:ext cx="5251450" cy="1661297"/>
          </a:xfrm>
        </p:spPr>
        <p:txBody>
          <a:bodyPr rtlCol="0" anchor="ctr"/>
          <a:lstStyle>
            <a:lvl1pPr algn="l">
              <a:defRPr sz="6000" spc="300"/>
            </a:lvl1pPr>
          </a:lstStyle>
          <a:p>
            <a:pPr rtl="0"/>
            <a:r>
              <a:rPr lang="fr-CA" noProof="0"/>
              <a:t>Cliquez pour modifier le titre principal</a:t>
            </a:r>
          </a:p>
        </p:txBody>
      </p:sp>
      <p:sp>
        <p:nvSpPr>
          <p:cNvPr id="3" name="Espace réservé du texte 2">
            <a:extLst>
              <a:ext uri="{FF2B5EF4-FFF2-40B4-BE49-F238E27FC236}">
                <a16:creationId xmlns:a16="http://schemas.microsoft.com/office/drawing/2014/main" id="{893C356F-E483-4AFD-856C-13BB8E8A5605}"/>
              </a:ext>
            </a:extLst>
          </p:cNvPr>
          <p:cNvSpPr>
            <a:spLocks noGrp="1"/>
          </p:cNvSpPr>
          <p:nvPr>
            <p:ph type="body" idx="1" hasCustomPrompt="1"/>
          </p:nvPr>
        </p:nvSpPr>
        <p:spPr>
          <a:xfrm>
            <a:off x="6096000" y="4209064"/>
            <a:ext cx="5251450" cy="365125"/>
          </a:xfrm>
        </p:spPr>
        <p:txBody>
          <a:bodyPr rtlCol="0" anchor="ctr"/>
          <a:lstStyle>
            <a:lvl1pPr marL="0" indent="0">
              <a:lnSpc>
                <a:spcPct val="100000"/>
              </a:lnSpc>
              <a:buNone/>
              <a:defRPr sz="2400" spc="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fr-CA" noProof="0"/>
              <a:t>MODIFIEZ LES STYLES DU TEXTE DU MASQUE</a:t>
            </a:r>
          </a:p>
        </p:txBody>
      </p:sp>
      <p:sp>
        <p:nvSpPr>
          <p:cNvPr id="5" name="Espace réservé du pied de page 4">
            <a:extLst>
              <a:ext uri="{FF2B5EF4-FFF2-40B4-BE49-F238E27FC236}">
                <a16:creationId xmlns:a16="http://schemas.microsoft.com/office/drawing/2014/main" id="{BC79732E-D749-40DD-8365-05028518765D}"/>
              </a:ext>
            </a:extLst>
          </p:cNvPr>
          <p:cNvSpPr>
            <a:spLocks noGrp="1"/>
          </p:cNvSpPr>
          <p:nvPr>
            <p:ph type="ftr" sz="quarter" idx="11"/>
          </p:nvPr>
        </p:nvSpPr>
        <p:spPr/>
        <p:txBody>
          <a:bodyPr rtlCol="0"/>
          <a:lstStyle/>
          <a:p>
            <a:pPr rtl="0"/>
            <a:r>
              <a:rPr lang="fr-CA" noProof="0"/>
              <a:t>Ajouter un pied de page</a:t>
            </a:r>
          </a:p>
        </p:txBody>
      </p:sp>
      <p:sp>
        <p:nvSpPr>
          <p:cNvPr id="6" name="Espace réservé du numéro de diapositive 5">
            <a:extLst>
              <a:ext uri="{FF2B5EF4-FFF2-40B4-BE49-F238E27FC236}">
                <a16:creationId xmlns:a16="http://schemas.microsoft.com/office/drawing/2014/main" id="{88F55E23-C4CC-4E9B-80F4-C4BEA6E2DD84}"/>
              </a:ext>
            </a:extLst>
          </p:cNvPr>
          <p:cNvSpPr>
            <a:spLocks noGrp="1"/>
          </p:cNvSpPr>
          <p:nvPr>
            <p:ph type="sldNum" sz="quarter" idx="12"/>
          </p:nvPr>
        </p:nvSpPr>
        <p:spPr/>
        <p:txBody>
          <a:bodyPr rtlCol="0"/>
          <a:lstStyle/>
          <a:p>
            <a:pPr rtl="0"/>
            <a:fld id="{8C2E478F-E849-4A8C-AF1F-CBCC78A7CBFA}" type="slidenum">
              <a:rPr lang="fr-CA" noProof="0" smtClean="0"/>
              <a:t>‹#›</a:t>
            </a:fld>
            <a:endParaRPr lang="fr-CA" noProof="0"/>
          </a:p>
        </p:txBody>
      </p:sp>
    </p:spTree>
    <p:extLst>
      <p:ext uri="{BB962C8B-B14F-4D97-AF65-F5344CB8AC3E}">
        <p14:creationId xmlns:p14="http://schemas.microsoft.com/office/powerpoint/2010/main" val="16291152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re, sous-titre, imag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04074E6-E39E-4D19-B91F-8E84F37CBF3C}"/>
              </a:ext>
            </a:extLst>
          </p:cNvPr>
          <p:cNvSpPr>
            <a:spLocks noGrp="1"/>
          </p:cNvSpPr>
          <p:nvPr>
            <p:ph type="title" hasCustomPrompt="1"/>
          </p:nvPr>
        </p:nvSpPr>
        <p:spPr>
          <a:xfrm>
            <a:off x="7792279" y="365125"/>
            <a:ext cx="4018722" cy="573989"/>
          </a:xfrm>
        </p:spPr>
        <p:txBody>
          <a:bodyPr lIns="0" rIns="0" rtlCol="0">
            <a:noAutofit/>
          </a:bodyPr>
          <a:lstStyle>
            <a:lvl1pPr algn="l">
              <a:defRPr sz="3200" spc="300"/>
            </a:lvl1pPr>
          </a:lstStyle>
          <a:p>
            <a:pPr rtl="0"/>
            <a:r>
              <a:rPr lang="fr-CA" noProof="0"/>
              <a:t>TITRE DE LA DIAPOSITIVE ICI</a:t>
            </a:r>
          </a:p>
        </p:txBody>
      </p:sp>
      <p:sp>
        <p:nvSpPr>
          <p:cNvPr id="3" name="Espace réservé du contenu 2">
            <a:extLst>
              <a:ext uri="{FF2B5EF4-FFF2-40B4-BE49-F238E27FC236}">
                <a16:creationId xmlns:a16="http://schemas.microsoft.com/office/drawing/2014/main" id="{607D1B16-7058-45AD-9B19-E19CAF96683B}"/>
              </a:ext>
            </a:extLst>
          </p:cNvPr>
          <p:cNvSpPr>
            <a:spLocks noGrp="1"/>
          </p:cNvSpPr>
          <p:nvPr>
            <p:ph idx="1" hasCustomPrompt="1"/>
          </p:nvPr>
        </p:nvSpPr>
        <p:spPr>
          <a:xfrm>
            <a:off x="7792279" y="1625512"/>
            <a:ext cx="4018722" cy="4636392"/>
          </a:xfrm>
        </p:spPr>
        <p:txBody>
          <a:bodyPr lIns="0" rIns="0" rtlCol="0">
            <a:normAutofit/>
          </a:bodyPr>
          <a:lstStyle>
            <a:lvl1pPr>
              <a:lnSpc>
                <a:spcPct val="150000"/>
              </a:lnSpc>
              <a:spcBef>
                <a:spcPts val="500"/>
              </a:spcBef>
              <a:defRPr sz="1600"/>
            </a:lvl1pPr>
            <a:lvl2pPr>
              <a:lnSpc>
                <a:spcPct val="150000"/>
              </a:lnSpc>
              <a:spcBef>
                <a:spcPts val="500"/>
              </a:spcBef>
              <a:defRPr sz="1400"/>
            </a:lvl2pPr>
            <a:lvl3pPr>
              <a:lnSpc>
                <a:spcPct val="150000"/>
              </a:lnSpc>
              <a:spcBef>
                <a:spcPts val="500"/>
              </a:spcBef>
              <a:defRPr sz="1400"/>
            </a:lvl3pPr>
            <a:lvl4pPr>
              <a:lnSpc>
                <a:spcPct val="150000"/>
              </a:lnSpc>
              <a:spcBef>
                <a:spcPts val="500"/>
              </a:spcBef>
              <a:defRPr sz="1200"/>
            </a:lvl4pPr>
            <a:lvl5pPr>
              <a:lnSpc>
                <a:spcPct val="150000"/>
              </a:lnSpc>
              <a:spcBef>
                <a:spcPts val="500"/>
              </a:spcBef>
              <a:defRPr sz="1200"/>
            </a:lvl5pPr>
          </a:lstStyle>
          <a:p>
            <a:pPr lvl="0" rtl="0"/>
            <a:r>
              <a:rPr lang="fr-CA" noProof="0"/>
              <a:t>Modifiez les styles du texte du masque</a:t>
            </a:r>
          </a:p>
          <a:p>
            <a:pPr lvl="1" rtl="0"/>
            <a:r>
              <a:rPr lang="fr-CA" noProof="0"/>
              <a:t>Deuxième niveau</a:t>
            </a:r>
          </a:p>
          <a:p>
            <a:pPr lvl="2" rtl="0"/>
            <a:r>
              <a:rPr lang="fr-CA" noProof="0"/>
              <a:t>Troisième niveau</a:t>
            </a:r>
          </a:p>
          <a:p>
            <a:pPr lvl="3" rtl="0"/>
            <a:r>
              <a:rPr lang="fr-CA" noProof="0"/>
              <a:t>Quatrième niveau</a:t>
            </a:r>
          </a:p>
          <a:p>
            <a:pPr lvl="4" rtl="0"/>
            <a:r>
              <a:rPr lang="fr-CA" noProof="0"/>
              <a:t>Cinquième niveau</a:t>
            </a:r>
          </a:p>
        </p:txBody>
      </p:sp>
      <p:sp>
        <p:nvSpPr>
          <p:cNvPr id="53" name="Espace réservé d’image 52">
            <a:extLst>
              <a:ext uri="{FF2B5EF4-FFF2-40B4-BE49-F238E27FC236}">
                <a16:creationId xmlns:a16="http://schemas.microsoft.com/office/drawing/2014/main" id="{86917B65-8F50-454E-AF7E-D53FE2DE8F04}"/>
              </a:ext>
            </a:extLst>
          </p:cNvPr>
          <p:cNvSpPr>
            <a:spLocks noGrp="1"/>
          </p:cNvSpPr>
          <p:nvPr>
            <p:ph type="pic" sz="quarter" idx="14" hasCustomPrompt="1"/>
          </p:nvPr>
        </p:nvSpPr>
        <p:spPr>
          <a:xfrm>
            <a:off x="0" y="-19878"/>
            <a:ext cx="7406905" cy="6866810"/>
          </a:xfrm>
          <a:custGeom>
            <a:avLst/>
            <a:gdLst>
              <a:gd name="connsiteX0" fmla="*/ 1312985 w 5251939"/>
              <a:gd name="connsiteY0" fmla="*/ 0 h 4878432"/>
              <a:gd name="connsiteX1" fmla="*/ 1975340 w 5251939"/>
              <a:gd name="connsiteY1" fmla="*/ 0 h 4878432"/>
              <a:gd name="connsiteX2" fmla="*/ 1975340 w 5251939"/>
              <a:gd name="connsiteY2" fmla="*/ 982231 h 4878432"/>
              <a:gd name="connsiteX3" fmla="*/ 2648832 w 5251939"/>
              <a:gd name="connsiteY3" fmla="*/ 982231 h 4878432"/>
              <a:gd name="connsiteX4" fmla="*/ 2648832 w 5251939"/>
              <a:gd name="connsiteY4" fmla="*/ 1148083 h 4878432"/>
              <a:gd name="connsiteX5" fmla="*/ 3328771 w 5251939"/>
              <a:gd name="connsiteY5" fmla="*/ 1148083 h 4878432"/>
              <a:gd name="connsiteX6" fmla="*/ 3328771 w 5251939"/>
              <a:gd name="connsiteY6" fmla="*/ 0 h 4878432"/>
              <a:gd name="connsiteX7" fmla="*/ 4572000 w 5251939"/>
              <a:gd name="connsiteY7" fmla="*/ 0 h 4878432"/>
              <a:gd name="connsiteX8" fmla="*/ 4572000 w 5251939"/>
              <a:gd name="connsiteY8" fmla="*/ 1000460 h 4878432"/>
              <a:gd name="connsiteX9" fmla="*/ 5251939 w 5251939"/>
              <a:gd name="connsiteY9" fmla="*/ 1000460 h 4878432"/>
              <a:gd name="connsiteX10" fmla="*/ 5251939 w 5251939"/>
              <a:gd name="connsiteY10" fmla="*/ 4279967 h 4878432"/>
              <a:gd name="connsiteX11" fmla="*/ 4572000 w 5251939"/>
              <a:gd name="connsiteY11" fmla="*/ 4279967 h 4878432"/>
              <a:gd name="connsiteX12" fmla="*/ 4572000 w 5251939"/>
              <a:gd name="connsiteY12" fmla="*/ 4878432 h 4878432"/>
              <a:gd name="connsiteX13" fmla="*/ 4570834 w 5251939"/>
              <a:gd name="connsiteY13" fmla="*/ 4878432 h 4878432"/>
              <a:gd name="connsiteX14" fmla="*/ 4570834 w 5251939"/>
              <a:gd name="connsiteY14" fmla="*/ 3563909 h 4878432"/>
              <a:gd name="connsiteX15" fmla="*/ 3890895 w 5251939"/>
              <a:gd name="connsiteY15" fmla="*/ 3563909 h 4878432"/>
              <a:gd name="connsiteX16" fmla="*/ 3890895 w 5251939"/>
              <a:gd name="connsiteY16" fmla="*/ 4878432 h 4878432"/>
              <a:gd name="connsiteX17" fmla="*/ 3297114 w 5251939"/>
              <a:gd name="connsiteY17" fmla="*/ 4878432 h 4878432"/>
              <a:gd name="connsiteX18" fmla="*/ 3297114 w 5251939"/>
              <a:gd name="connsiteY18" fmla="*/ 3911406 h 4878432"/>
              <a:gd name="connsiteX19" fmla="*/ 2617175 w 5251939"/>
              <a:gd name="connsiteY19" fmla="*/ 3911406 h 4878432"/>
              <a:gd name="connsiteX20" fmla="*/ 2617175 w 5251939"/>
              <a:gd name="connsiteY20" fmla="*/ 4324451 h 4878432"/>
              <a:gd name="connsiteX21" fmla="*/ 1968893 w 5251939"/>
              <a:gd name="connsiteY21" fmla="*/ 4324451 h 4878432"/>
              <a:gd name="connsiteX22" fmla="*/ 1968893 w 5251939"/>
              <a:gd name="connsiteY22" fmla="*/ 4878432 h 4878432"/>
              <a:gd name="connsiteX23" fmla="*/ 1312985 w 5251939"/>
              <a:gd name="connsiteY23" fmla="*/ 4878432 h 4878432"/>
              <a:gd name="connsiteX24" fmla="*/ 1312985 w 5251939"/>
              <a:gd name="connsiteY24" fmla="*/ 4324451 h 4878432"/>
              <a:gd name="connsiteX25" fmla="*/ 642230 w 5251939"/>
              <a:gd name="connsiteY25" fmla="*/ 4324451 h 4878432"/>
              <a:gd name="connsiteX26" fmla="*/ 642230 w 5251939"/>
              <a:gd name="connsiteY26" fmla="*/ 3624890 h 4878432"/>
              <a:gd name="connsiteX27" fmla="*/ 0 w 5251939"/>
              <a:gd name="connsiteY27" fmla="*/ 3624890 h 4878432"/>
              <a:gd name="connsiteX28" fmla="*/ 0 w 5251939"/>
              <a:gd name="connsiteY28" fmla="*/ 375409 h 4878432"/>
              <a:gd name="connsiteX29" fmla="*/ 633046 w 5251939"/>
              <a:gd name="connsiteY29" fmla="*/ 375409 h 4878432"/>
              <a:gd name="connsiteX30" fmla="*/ 633046 w 5251939"/>
              <a:gd name="connsiteY30" fmla="*/ 1379096 h 4878432"/>
              <a:gd name="connsiteX31" fmla="*/ 1312985 w 5251939"/>
              <a:gd name="connsiteY31" fmla="*/ 1379096 h 4878432"/>
              <a:gd name="connsiteX0" fmla="*/ 1312985 w 5251939"/>
              <a:gd name="connsiteY0" fmla="*/ 0 h 4878432"/>
              <a:gd name="connsiteX1" fmla="*/ 1975340 w 5251939"/>
              <a:gd name="connsiteY1" fmla="*/ 0 h 4878432"/>
              <a:gd name="connsiteX2" fmla="*/ 1975340 w 5251939"/>
              <a:gd name="connsiteY2" fmla="*/ 982231 h 4878432"/>
              <a:gd name="connsiteX3" fmla="*/ 2648832 w 5251939"/>
              <a:gd name="connsiteY3" fmla="*/ 982231 h 4878432"/>
              <a:gd name="connsiteX4" fmla="*/ 2648832 w 5251939"/>
              <a:gd name="connsiteY4" fmla="*/ 1148083 h 4878432"/>
              <a:gd name="connsiteX5" fmla="*/ 3328771 w 5251939"/>
              <a:gd name="connsiteY5" fmla="*/ 1148083 h 4878432"/>
              <a:gd name="connsiteX6" fmla="*/ 3328771 w 5251939"/>
              <a:gd name="connsiteY6" fmla="*/ 0 h 4878432"/>
              <a:gd name="connsiteX7" fmla="*/ 4572000 w 5251939"/>
              <a:gd name="connsiteY7" fmla="*/ 0 h 4878432"/>
              <a:gd name="connsiteX8" fmla="*/ 4572000 w 5251939"/>
              <a:gd name="connsiteY8" fmla="*/ 1000460 h 4878432"/>
              <a:gd name="connsiteX9" fmla="*/ 5251939 w 5251939"/>
              <a:gd name="connsiteY9" fmla="*/ 1000460 h 4878432"/>
              <a:gd name="connsiteX10" fmla="*/ 5251939 w 5251939"/>
              <a:gd name="connsiteY10" fmla="*/ 4279967 h 4878432"/>
              <a:gd name="connsiteX11" fmla="*/ 4572000 w 5251939"/>
              <a:gd name="connsiteY11" fmla="*/ 4279967 h 4878432"/>
              <a:gd name="connsiteX12" fmla="*/ 4572000 w 5251939"/>
              <a:gd name="connsiteY12" fmla="*/ 4878432 h 4878432"/>
              <a:gd name="connsiteX13" fmla="*/ 4570834 w 5251939"/>
              <a:gd name="connsiteY13" fmla="*/ 3563909 h 4878432"/>
              <a:gd name="connsiteX14" fmla="*/ 3890895 w 5251939"/>
              <a:gd name="connsiteY14" fmla="*/ 3563909 h 4878432"/>
              <a:gd name="connsiteX15" fmla="*/ 3890895 w 5251939"/>
              <a:gd name="connsiteY15" fmla="*/ 4878432 h 4878432"/>
              <a:gd name="connsiteX16" fmla="*/ 3297114 w 5251939"/>
              <a:gd name="connsiteY16" fmla="*/ 4878432 h 4878432"/>
              <a:gd name="connsiteX17" fmla="*/ 3297114 w 5251939"/>
              <a:gd name="connsiteY17" fmla="*/ 3911406 h 4878432"/>
              <a:gd name="connsiteX18" fmla="*/ 2617175 w 5251939"/>
              <a:gd name="connsiteY18" fmla="*/ 3911406 h 4878432"/>
              <a:gd name="connsiteX19" fmla="*/ 2617175 w 5251939"/>
              <a:gd name="connsiteY19" fmla="*/ 4324451 h 4878432"/>
              <a:gd name="connsiteX20" fmla="*/ 1968893 w 5251939"/>
              <a:gd name="connsiteY20" fmla="*/ 4324451 h 4878432"/>
              <a:gd name="connsiteX21" fmla="*/ 1968893 w 5251939"/>
              <a:gd name="connsiteY21" fmla="*/ 4878432 h 4878432"/>
              <a:gd name="connsiteX22" fmla="*/ 1312985 w 5251939"/>
              <a:gd name="connsiteY22" fmla="*/ 4878432 h 4878432"/>
              <a:gd name="connsiteX23" fmla="*/ 1312985 w 5251939"/>
              <a:gd name="connsiteY23" fmla="*/ 4324451 h 4878432"/>
              <a:gd name="connsiteX24" fmla="*/ 642230 w 5251939"/>
              <a:gd name="connsiteY24" fmla="*/ 4324451 h 4878432"/>
              <a:gd name="connsiteX25" fmla="*/ 642230 w 5251939"/>
              <a:gd name="connsiteY25" fmla="*/ 3624890 h 4878432"/>
              <a:gd name="connsiteX26" fmla="*/ 0 w 5251939"/>
              <a:gd name="connsiteY26" fmla="*/ 3624890 h 4878432"/>
              <a:gd name="connsiteX27" fmla="*/ 0 w 5251939"/>
              <a:gd name="connsiteY27" fmla="*/ 375409 h 4878432"/>
              <a:gd name="connsiteX28" fmla="*/ 633046 w 5251939"/>
              <a:gd name="connsiteY28" fmla="*/ 375409 h 4878432"/>
              <a:gd name="connsiteX29" fmla="*/ 633046 w 5251939"/>
              <a:gd name="connsiteY29" fmla="*/ 1379096 h 4878432"/>
              <a:gd name="connsiteX30" fmla="*/ 1312985 w 5251939"/>
              <a:gd name="connsiteY30" fmla="*/ 1379096 h 4878432"/>
              <a:gd name="connsiteX31" fmla="*/ 1312985 w 5251939"/>
              <a:gd name="connsiteY31" fmla="*/ 0 h 4878432"/>
              <a:gd name="connsiteX0" fmla="*/ 1312985 w 5251939"/>
              <a:gd name="connsiteY0" fmla="*/ 0 h 4878432"/>
              <a:gd name="connsiteX1" fmla="*/ 1975340 w 5251939"/>
              <a:gd name="connsiteY1" fmla="*/ 0 h 4878432"/>
              <a:gd name="connsiteX2" fmla="*/ 1975340 w 5251939"/>
              <a:gd name="connsiteY2" fmla="*/ 982231 h 4878432"/>
              <a:gd name="connsiteX3" fmla="*/ 2648832 w 5251939"/>
              <a:gd name="connsiteY3" fmla="*/ 982231 h 4878432"/>
              <a:gd name="connsiteX4" fmla="*/ 2648832 w 5251939"/>
              <a:gd name="connsiteY4" fmla="*/ 1148083 h 4878432"/>
              <a:gd name="connsiteX5" fmla="*/ 3328771 w 5251939"/>
              <a:gd name="connsiteY5" fmla="*/ 1148083 h 4878432"/>
              <a:gd name="connsiteX6" fmla="*/ 3328771 w 5251939"/>
              <a:gd name="connsiteY6" fmla="*/ 0 h 4878432"/>
              <a:gd name="connsiteX7" fmla="*/ 4572000 w 5251939"/>
              <a:gd name="connsiteY7" fmla="*/ 0 h 4878432"/>
              <a:gd name="connsiteX8" fmla="*/ 4572000 w 5251939"/>
              <a:gd name="connsiteY8" fmla="*/ 1000460 h 4878432"/>
              <a:gd name="connsiteX9" fmla="*/ 5251939 w 5251939"/>
              <a:gd name="connsiteY9" fmla="*/ 1000460 h 4878432"/>
              <a:gd name="connsiteX10" fmla="*/ 5251939 w 5251939"/>
              <a:gd name="connsiteY10" fmla="*/ 4279967 h 4878432"/>
              <a:gd name="connsiteX11" fmla="*/ 4572000 w 5251939"/>
              <a:gd name="connsiteY11" fmla="*/ 4279967 h 4878432"/>
              <a:gd name="connsiteX12" fmla="*/ 4570834 w 5251939"/>
              <a:gd name="connsiteY12" fmla="*/ 3563909 h 4878432"/>
              <a:gd name="connsiteX13" fmla="*/ 3890895 w 5251939"/>
              <a:gd name="connsiteY13" fmla="*/ 3563909 h 4878432"/>
              <a:gd name="connsiteX14" fmla="*/ 3890895 w 5251939"/>
              <a:gd name="connsiteY14" fmla="*/ 4878432 h 4878432"/>
              <a:gd name="connsiteX15" fmla="*/ 3297114 w 5251939"/>
              <a:gd name="connsiteY15" fmla="*/ 4878432 h 4878432"/>
              <a:gd name="connsiteX16" fmla="*/ 3297114 w 5251939"/>
              <a:gd name="connsiteY16" fmla="*/ 3911406 h 4878432"/>
              <a:gd name="connsiteX17" fmla="*/ 2617175 w 5251939"/>
              <a:gd name="connsiteY17" fmla="*/ 3911406 h 4878432"/>
              <a:gd name="connsiteX18" fmla="*/ 2617175 w 5251939"/>
              <a:gd name="connsiteY18" fmla="*/ 4324451 h 4878432"/>
              <a:gd name="connsiteX19" fmla="*/ 1968893 w 5251939"/>
              <a:gd name="connsiteY19" fmla="*/ 4324451 h 4878432"/>
              <a:gd name="connsiteX20" fmla="*/ 1968893 w 5251939"/>
              <a:gd name="connsiteY20" fmla="*/ 4878432 h 4878432"/>
              <a:gd name="connsiteX21" fmla="*/ 1312985 w 5251939"/>
              <a:gd name="connsiteY21" fmla="*/ 4878432 h 4878432"/>
              <a:gd name="connsiteX22" fmla="*/ 1312985 w 5251939"/>
              <a:gd name="connsiteY22" fmla="*/ 4324451 h 4878432"/>
              <a:gd name="connsiteX23" fmla="*/ 642230 w 5251939"/>
              <a:gd name="connsiteY23" fmla="*/ 4324451 h 4878432"/>
              <a:gd name="connsiteX24" fmla="*/ 642230 w 5251939"/>
              <a:gd name="connsiteY24" fmla="*/ 3624890 h 4878432"/>
              <a:gd name="connsiteX25" fmla="*/ 0 w 5251939"/>
              <a:gd name="connsiteY25" fmla="*/ 3624890 h 4878432"/>
              <a:gd name="connsiteX26" fmla="*/ 0 w 5251939"/>
              <a:gd name="connsiteY26" fmla="*/ 375409 h 4878432"/>
              <a:gd name="connsiteX27" fmla="*/ 633046 w 5251939"/>
              <a:gd name="connsiteY27" fmla="*/ 375409 h 4878432"/>
              <a:gd name="connsiteX28" fmla="*/ 633046 w 5251939"/>
              <a:gd name="connsiteY28" fmla="*/ 1379096 h 4878432"/>
              <a:gd name="connsiteX29" fmla="*/ 1312985 w 5251939"/>
              <a:gd name="connsiteY29" fmla="*/ 1379096 h 4878432"/>
              <a:gd name="connsiteX30" fmla="*/ 1312985 w 5251939"/>
              <a:gd name="connsiteY30" fmla="*/ 0 h 4878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251939" h="4878432">
                <a:moveTo>
                  <a:pt x="1312985" y="0"/>
                </a:moveTo>
                <a:lnTo>
                  <a:pt x="1975340" y="0"/>
                </a:lnTo>
                <a:lnTo>
                  <a:pt x="1975340" y="982231"/>
                </a:lnTo>
                <a:lnTo>
                  <a:pt x="2648832" y="982231"/>
                </a:lnTo>
                <a:lnTo>
                  <a:pt x="2648832" y="1148083"/>
                </a:lnTo>
                <a:lnTo>
                  <a:pt x="3328771" y="1148083"/>
                </a:lnTo>
                <a:lnTo>
                  <a:pt x="3328771" y="0"/>
                </a:lnTo>
                <a:lnTo>
                  <a:pt x="4572000" y="0"/>
                </a:lnTo>
                <a:lnTo>
                  <a:pt x="4572000" y="1000460"/>
                </a:lnTo>
                <a:lnTo>
                  <a:pt x="5251939" y="1000460"/>
                </a:lnTo>
                <a:lnTo>
                  <a:pt x="5251939" y="4279967"/>
                </a:lnTo>
                <a:lnTo>
                  <a:pt x="4572000" y="4279967"/>
                </a:lnTo>
                <a:cubicBezTo>
                  <a:pt x="4571611" y="4041281"/>
                  <a:pt x="4571223" y="3802595"/>
                  <a:pt x="4570834" y="3563909"/>
                </a:cubicBezTo>
                <a:lnTo>
                  <a:pt x="3890895" y="3563909"/>
                </a:lnTo>
                <a:lnTo>
                  <a:pt x="3890895" y="4878432"/>
                </a:lnTo>
                <a:lnTo>
                  <a:pt x="3297114" y="4878432"/>
                </a:lnTo>
                <a:lnTo>
                  <a:pt x="3297114" y="3911406"/>
                </a:lnTo>
                <a:lnTo>
                  <a:pt x="2617175" y="3911406"/>
                </a:lnTo>
                <a:lnTo>
                  <a:pt x="2617175" y="4324451"/>
                </a:lnTo>
                <a:lnTo>
                  <a:pt x="1968893" y="4324451"/>
                </a:lnTo>
                <a:lnTo>
                  <a:pt x="1968893" y="4878432"/>
                </a:lnTo>
                <a:lnTo>
                  <a:pt x="1312985" y="4878432"/>
                </a:lnTo>
                <a:lnTo>
                  <a:pt x="1312985" y="4324451"/>
                </a:lnTo>
                <a:lnTo>
                  <a:pt x="642230" y="4324451"/>
                </a:lnTo>
                <a:lnTo>
                  <a:pt x="642230" y="3624890"/>
                </a:lnTo>
                <a:lnTo>
                  <a:pt x="0" y="3624890"/>
                </a:lnTo>
                <a:lnTo>
                  <a:pt x="0" y="375409"/>
                </a:lnTo>
                <a:lnTo>
                  <a:pt x="633046" y="375409"/>
                </a:lnTo>
                <a:lnTo>
                  <a:pt x="633046" y="1379096"/>
                </a:lnTo>
                <a:lnTo>
                  <a:pt x="1312985" y="1379096"/>
                </a:lnTo>
                <a:lnTo>
                  <a:pt x="1312985" y="0"/>
                </a:lnTo>
                <a:close/>
              </a:path>
            </a:pathLst>
          </a:custGeom>
          <a:effectLst>
            <a:innerShdw blurRad="254000" dist="127000">
              <a:prstClr val="black">
                <a:alpha val="50000"/>
              </a:prstClr>
            </a:innerShdw>
          </a:effectLst>
        </p:spPr>
        <p:txBody>
          <a:bodyPr wrap="square" rtlCol="0" anchor="ctr">
            <a:noAutofit/>
          </a:bodyPr>
          <a:lstStyle>
            <a:lvl1pPr marL="0" indent="0" algn="ctr">
              <a:buNone/>
              <a:defRPr/>
            </a:lvl1pPr>
          </a:lstStyle>
          <a:p>
            <a:pPr rtl="0"/>
            <a:r>
              <a:rPr lang="fr-CA" noProof="0"/>
              <a:t>Cliquez sur l’icône pour ajouter une image</a:t>
            </a:r>
          </a:p>
        </p:txBody>
      </p:sp>
      <p:sp>
        <p:nvSpPr>
          <p:cNvPr id="58" name="Espace réservé du texte 2">
            <a:extLst>
              <a:ext uri="{FF2B5EF4-FFF2-40B4-BE49-F238E27FC236}">
                <a16:creationId xmlns:a16="http://schemas.microsoft.com/office/drawing/2014/main" id="{75065C5E-8027-4266-B6BE-BA117C6F7ACA}"/>
              </a:ext>
            </a:extLst>
          </p:cNvPr>
          <p:cNvSpPr>
            <a:spLocks noGrp="1"/>
          </p:cNvSpPr>
          <p:nvPr>
            <p:ph type="body" idx="13" hasCustomPrompt="1"/>
          </p:nvPr>
        </p:nvSpPr>
        <p:spPr>
          <a:xfrm>
            <a:off x="7819116" y="1003687"/>
            <a:ext cx="3991884" cy="407670"/>
          </a:xfrm>
        </p:spPr>
        <p:txBody>
          <a:bodyPr lIns="0" rIns="0" rtlCol="0" anchor="ctr">
            <a:noAutofit/>
          </a:bodyPr>
          <a:lstStyle>
            <a:lvl1pPr marL="0" indent="0">
              <a:buNone/>
              <a:defRPr sz="2000" spc="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fr-CA" noProof="0"/>
              <a:t>SOUS-TITRE ICI</a:t>
            </a:r>
          </a:p>
        </p:txBody>
      </p:sp>
      <p:sp>
        <p:nvSpPr>
          <p:cNvPr id="59" name="Espace réservé du numéro de diapositive 5">
            <a:extLst>
              <a:ext uri="{FF2B5EF4-FFF2-40B4-BE49-F238E27FC236}">
                <a16:creationId xmlns:a16="http://schemas.microsoft.com/office/drawing/2014/main" id="{3DEB48E0-328C-45EE-A8BD-90E6AB261082}"/>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rtl="0"/>
            <a:fld id="{8C2E478F-E849-4A8C-AF1F-CBCC78A7CBFA}" type="slidenum">
              <a:rPr lang="fr-CA" noProof="0" smtClean="0"/>
              <a:t>‹#›</a:t>
            </a:fld>
            <a:endParaRPr lang="fr-CA" noProof="0"/>
          </a:p>
        </p:txBody>
      </p:sp>
    </p:spTree>
    <p:extLst>
      <p:ext uri="{BB962C8B-B14F-4D97-AF65-F5344CB8AC3E}">
        <p14:creationId xmlns:p14="http://schemas.microsoft.com/office/powerpoint/2010/main" val="175396809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Titre et contenu">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8F64841-5495-4B23-A74E-409C28CB7AC1}"/>
              </a:ext>
            </a:extLst>
          </p:cNvPr>
          <p:cNvSpPr/>
          <p:nvPr userDrawn="1"/>
        </p:nvSpPr>
        <p:spPr>
          <a:xfrm>
            <a:off x="7415213" y="0"/>
            <a:ext cx="4776787" cy="6846932"/>
          </a:xfrm>
          <a:prstGeom prst="rect">
            <a:avLst/>
          </a:prstGeom>
          <a:solidFill>
            <a:srgbClr val="2F3342"/>
          </a:solidFill>
          <a:ln>
            <a:noFill/>
          </a:ln>
          <a:effectLst>
            <a:innerShdw blurRad="254000" dist="1270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CA" noProof="0"/>
          </a:p>
        </p:txBody>
      </p:sp>
      <p:sp>
        <p:nvSpPr>
          <p:cNvPr id="2" name="Titre 1">
            <a:extLst>
              <a:ext uri="{FF2B5EF4-FFF2-40B4-BE49-F238E27FC236}">
                <a16:creationId xmlns:a16="http://schemas.microsoft.com/office/drawing/2014/main" id="{004074E6-E39E-4D19-B91F-8E84F37CBF3C}"/>
              </a:ext>
            </a:extLst>
          </p:cNvPr>
          <p:cNvSpPr>
            <a:spLocks noGrp="1"/>
          </p:cNvSpPr>
          <p:nvPr>
            <p:ph type="title" hasCustomPrompt="1"/>
          </p:nvPr>
        </p:nvSpPr>
        <p:spPr>
          <a:xfrm>
            <a:off x="7792279" y="365125"/>
            <a:ext cx="4018722" cy="573989"/>
          </a:xfrm>
        </p:spPr>
        <p:txBody>
          <a:bodyPr lIns="0" rIns="0" rtlCol="0" anchor="ctr">
            <a:noAutofit/>
          </a:bodyPr>
          <a:lstStyle>
            <a:lvl1pPr algn="l">
              <a:defRPr sz="3200" spc="300">
                <a:solidFill>
                  <a:schemeClr val="bg1"/>
                </a:solidFill>
              </a:defRPr>
            </a:lvl1pPr>
          </a:lstStyle>
          <a:p>
            <a:pPr rtl="0"/>
            <a:r>
              <a:rPr lang="fr-CA" noProof="0"/>
              <a:t>TITRE DE LA DIAPOSITIVE ICI</a:t>
            </a:r>
          </a:p>
        </p:txBody>
      </p:sp>
      <p:sp>
        <p:nvSpPr>
          <p:cNvPr id="3" name="Espace réservé du contenu 2">
            <a:extLst>
              <a:ext uri="{FF2B5EF4-FFF2-40B4-BE49-F238E27FC236}">
                <a16:creationId xmlns:a16="http://schemas.microsoft.com/office/drawing/2014/main" id="{607D1B16-7058-45AD-9B19-E19CAF96683B}"/>
              </a:ext>
            </a:extLst>
          </p:cNvPr>
          <p:cNvSpPr>
            <a:spLocks noGrp="1"/>
          </p:cNvSpPr>
          <p:nvPr>
            <p:ph idx="1" hasCustomPrompt="1"/>
          </p:nvPr>
        </p:nvSpPr>
        <p:spPr>
          <a:xfrm>
            <a:off x="7792279" y="1625512"/>
            <a:ext cx="4018722" cy="4636392"/>
          </a:xfrm>
        </p:spPr>
        <p:txBody>
          <a:bodyPr lIns="0" rIns="0" rtlCol="0">
            <a:normAutofit/>
          </a:bodyPr>
          <a:lstStyle>
            <a:lvl1pPr>
              <a:lnSpc>
                <a:spcPct val="150000"/>
              </a:lnSpc>
              <a:defRPr sz="1600">
                <a:solidFill>
                  <a:schemeClr val="bg1"/>
                </a:solidFill>
              </a:defRPr>
            </a:lvl1pPr>
            <a:lvl2pPr>
              <a:lnSpc>
                <a:spcPct val="150000"/>
              </a:lnSpc>
              <a:defRPr sz="1400">
                <a:solidFill>
                  <a:schemeClr val="bg1"/>
                </a:solidFill>
              </a:defRPr>
            </a:lvl2pPr>
            <a:lvl3pPr>
              <a:lnSpc>
                <a:spcPct val="150000"/>
              </a:lnSpc>
              <a:defRPr sz="1400">
                <a:solidFill>
                  <a:schemeClr val="bg1"/>
                </a:solidFill>
              </a:defRPr>
            </a:lvl3pPr>
            <a:lvl4pPr>
              <a:lnSpc>
                <a:spcPct val="150000"/>
              </a:lnSpc>
              <a:defRPr sz="1200">
                <a:solidFill>
                  <a:schemeClr val="bg1"/>
                </a:solidFill>
              </a:defRPr>
            </a:lvl4pPr>
            <a:lvl5pPr>
              <a:lnSpc>
                <a:spcPct val="150000"/>
              </a:lnSpc>
              <a:defRPr sz="1200">
                <a:solidFill>
                  <a:schemeClr val="bg1"/>
                </a:solidFill>
              </a:defRPr>
            </a:lvl5pPr>
          </a:lstStyle>
          <a:p>
            <a:pPr lvl="0" rtl="0"/>
            <a:r>
              <a:rPr lang="fr-CA" noProof="0"/>
              <a:t>Modifiez les styles du texte du masque</a:t>
            </a:r>
          </a:p>
          <a:p>
            <a:pPr lvl="1" rtl="0"/>
            <a:r>
              <a:rPr lang="fr-CA" noProof="0"/>
              <a:t>Deuxième niveau</a:t>
            </a:r>
          </a:p>
          <a:p>
            <a:pPr lvl="2" rtl="0"/>
            <a:r>
              <a:rPr lang="fr-CA" noProof="0"/>
              <a:t>Troisième niveau</a:t>
            </a:r>
          </a:p>
          <a:p>
            <a:pPr lvl="3" rtl="0"/>
            <a:r>
              <a:rPr lang="fr-CA" noProof="0"/>
              <a:t>Quatrième niveau</a:t>
            </a:r>
          </a:p>
          <a:p>
            <a:pPr lvl="4" rtl="0"/>
            <a:r>
              <a:rPr lang="fr-CA" noProof="0"/>
              <a:t>Cinquième niveau</a:t>
            </a:r>
          </a:p>
        </p:txBody>
      </p:sp>
      <p:sp>
        <p:nvSpPr>
          <p:cNvPr id="7" name="Espace réservé du texte 2">
            <a:extLst>
              <a:ext uri="{FF2B5EF4-FFF2-40B4-BE49-F238E27FC236}">
                <a16:creationId xmlns:a16="http://schemas.microsoft.com/office/drawing/2014/main" id="{6CAAB964-0A56-4842-AA82-7610F726CD14}"/>
              </a:ext>
            </a:extLst>
          </p:cNvPr>
          <p:cNvSpPr>
            <a:spLocks noGrp="1"/>
          </p:cNvSpPr>
          <p:nvPr>
            <p:ph type="body" idx="13" hasCustomPrompt="1"/>
          </p:nvPr>
        </p:nvSpPr>
        <p:spPr>
          <a:xfrm>
            <a:off x="7819116" y="1003687"/>
            <a:ext cx="3991884" cy="407670"/>
          </a:xfrm>
        </p:spPr>
        <p:txBody>
          <a:bodyPr lIns="0" rIns="0" rtlCol="0" anchor="ctr">
            <a:noAutofit/>
          </a:bodyPr>
          <a:lstStyle>
            <a:lvl1pPr marL="0" indent="0">
              <a:buNone/>
              <a:defRPr sz="2000" spc="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fr-CA" noProof="0"/>
              <a:t>SOUS-TITRE ICI</a:t>
            </a:r>
          </a:p>
        </p:txBody>
      </p:sp>
      <p:sp>
        <p:nvSpPr>
          <p:cNvPr id="13" name="Espace réservé du contenu 12">
            <a:extLst>
              <a:ext uri="{FF2B5EF4-FFF2-40B4-BE49-F238E27FC236}">
                <a16:creationId xmlns:a16="http://schemas.microsoft.com/office/drawing/2014/main" id="{483349C3-B089-45CF-9643-0D25E709663B}"/>
              </a:ext>
            </a:extLst>
          </p:cNvPr>
          <p:cNvSpPr>
            <a:spLocks noGrp="1"/>
          </p:cNvSpPr>
          <p:nvPr>
            <p:ph sz="quarter" idx="14" hasCustomPrompt="1"/>
          </p:nvPr>
        </p:nvSpPr>
        <p:spPr>
          <a:xfrm>
            <a:off x="0" y="0"/>
            <a:ext cx="7415213" cy="6858000"/>
          </a:xfrm>
        </p:spPr>
        <p:txBody>
          <a:bodyPr rtlCol="0" anchor="ctr"/>
          <a:lstStyle>
            <a:lvl1pPr marL="0" indent="0" algn="ctr">
              <a:buNone/>
              <a:defRPr/>
            </a:lvl1pPr>
          </a:lstStyle>
          <a:p>
            <a:pPr lvl="0" rtl="0"/>
            <a:r>
              <a:rPr lang="fr-CA" noProof="0"/>
              <a:t>Modifiez les styles du texte du masque</a:t>
            </a:r>
          </a:p>
        </p:txBody>
      </p:sp>
      <p:sp>
        <p:nvSpPr>
          <p:cNvPr id="16" name="Espace réservé du numéro de diapositive 5">
            <a:extLst>
              <a:ext uri="{FF2B5EF4-FFF2-40B4-BE49-F238E27FC236}">
                <a16:creationId xmlns:a16="http://schemas.microsoft.com/office/drawing/2014/main" id="{E7D247BC-E419-4355-8738-B9CE5CA19B5C}"/>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bg1"/>
                </a:solidFill>
              </a:defRPr>
            </a:lvl1pPr>
          </a:lstStyle>
          <a:p>
            <a:pPr rtl="0"/>
            <a:fld id="{8C2E478F-E849-4A8C-AF1F-CBCC78A7CBFA}" type="slidenum">
              <a:rPr lang="fr-CA" noProof="0" smtClean="0"/>
              <a:pPr rtl="0"/>
              <a:t>‹#›</a:t>
            </a:fld>
            <a:endParaRPr lang="fr-CA" noProof="0"/>
          </a:p>
        </p:txBody>
      </p:sp>
      <p:sp>
        <p:nvSpPr>
          <p:cNvPr id="17" name="Forme 61">
            <a:extLst>
              <a:ext uri="{FF2B5EF4-FFF2-40B4-BE49-F238E27FC236}">
                <a16:creationId xmlns:a16="http://schemas.microsoft.com/office/drawing/2014/main" id="{649B49FF-0FAA-4E6C-820C-B1F434911FDC}"/>
              </a:ext>
            </a:extLst>
          </p:cNvPr>
          <p:cNvSpPr/>
          <p:nvPr userDrawn="1"/>
        </p:nvSpPr>
        <p:spPr>
          <a:xfrm>
            <a:off x="10184825" y="6413649"/>
            <a:ext cx="1399614" cy="407804"/>
          </a:xfrm>
          <a:prstGeom prst="rect">
            <a:avLst/>
          </a:prstGeom>
          <a:ln w="3175">
            <a:miter lim="400000"/>
          </a:ln>
          <a:extLst>
            <a:ext uri="{C572A759-6A51-4108-AA02-DFA0A04FC94B}">
              <ma14:wrappingTextBoxFlag xmlns="" xmlns:ma14="http://schemas.microsoft.com/office/mac/drawingml/2011/main" val="1"/>
            </a:ext>
          </a:extLst>
        </p:spPr>
        <p:txBody>
          <a:bodyPr wrap="none" lIns="19050" tIns="19050" rIns="19050" bIns="19050" rtlCol="0" anchor="ctr">
            <a:spAutoFit/>
          </a:bodyPr>
          <a:lstStyle/>
          <a:p>
            <a:pPr rtl="0">
              <a:defRPr sz="3000">
                <a:solidFill>
                  <a:srgbClr val="3A3B39"/>
                </a:solidFill>
                <a:latin typeface="Bebas"/>
                <a:ea typeface="Bebas"/>
                <a:cs typeface="Bebas"/>
                <a:sym typeface="Bebas"/>
              </a:defRPr>
            </a:pPr>
            <a:r>
              <a:rPr lang="fr-CA" sz="2400" b="1" kern="1200" noProof="0">
                <a:solidFill>
                  <a:schemeClr val="bg1"/>
                </a:solidFill>
                <a:latin typeface="+mn-lt"/>
                <a:ea typeface="+mn-ea"/>
                <a:cs typeface="+mn-cs"/>
                <a:sym typeface="Bebas"/>
              </a:rPr>
              <a:t>FABRIKAM</a:t>
            </a:r>
            <a:endParaRPr lang="fr-CA" sz="2400" b="1" i="0" spc="0" noProof="0">
              <a:solidFill>
                <a:schemeClr val="bg1"/>
              </a:solidFill>
              <a:latin typeface="Gill Sans" panose="020B0502020104020203" pitchFamily="34" charset="-79"/>
              <a:cs typeface="Gill Sans" panose="020B0502020104020203" pitchFamily="34" charset="-79"/>
            </a:endParaRPr>
          </a:p>
        </p:txBody>
      </p:sp>
    </p:spTree>
    <p:extLst>
      <p:ext uri="{BB962C8B-B14F-4D97-AF65-F5344CB8AC3E}">
        <p14:creationId xmlns:p14="http://schemas.microsoft.com/office/powerpoint/2010/main" val="226769575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04074E6-E39E-4D19-B91F-8E84F37CBF3C}"/>
              </a:ext>
            </a:extLst>
          </p:cNvPr>
          <p:cNvSpPr>
            <a:spLocks noGrp="1"/>
          </p:cNvSpPr>
          <p:nvPr>
            <p:ph type="title" hasCustomPrompt="1"/>
          </p:nvPr>
        </p:nvSpPr>
        <p:spPr>
          <a:xfrm>
            <a:off x="5767754" y="365125"/>
            <a:ext cx="6043246" cy="573989"/>
          </a:xfrm>
        </p:spPr>
        <p:txBody>
          <a:bodyPr rtlCol="0" anchor="ctr">
            <a:noAutofit/>
          </a:bodyPr>
          <a:lstStyle>
            <a:lvl1pPr algn="l">
              <a:defRPr sz="3600" spc="300"/>
            </a:lvl1pPr>
          </a:lstStyle>
          <a:p>
            <a:pPr rtl="0"/>
            <a:r>
              <a:rPr lang="fr-CA" noProof="0"/>
              <a:t>CLIQUEZ POUR MODIFIER LE MASQUE</a:t>
            </a:r>
          </a:p>
        </p:txBody>
      </p:sp>
      <p:sp>
        <p:nvSpPr>
          <p:cNvPr id="3" name="Espace réservé du contenu 2">
            <a:extLst>
              <a:ext uri="{FF2B5EF4-FFF2-40B4-BE49-F238E27FC236}">
                <a16:creationId xmlns:a16="http://schemas.microsoft.com/office/drawing/2014/main" id="{607D1B16-7058-45AD-9B19-E19CAF96683B}"/>
              </a:ext>
            </a:extLst>
          </p:cNvPr>
          <p:cNvSpPr>
            <a:spLocks noGrp="1"/>
          </p:cNvSpPr>
          <p:nvPr>
            <p:ph idx="1" hasCustomPrompt="1"/>
          </p:nvPr>
        </p:nvSpPr>
        <p:spPr>
          <a:xfrm>
            <a:off x="5767754" y="1625512"/>
            <a:ext cx="6043246" cy="4636392"/>
          </a:xfrm>
        </p:spPr>
        <p:txBody>
          <a:bodyPr rtlCol="0">
            <a:normAutofit/>
          </a:bodyPr>
          <a:lstStyle>
            <a:lvl1pPr>
              <a:lnSpc>
                <a:spcPct val="150000"/>
              </a:lnSpc>
              <a:defRPr sz="1600"/>
            </a:lvl1pPr>
            <a:lvl2pPr>
              <a:lnSpc>
                <a:spcPct val="150000"/>
              </a:lnSpc>
              <a:defRPr sz="1400"/>
            </a:lvl2pPr>
            <a:lvl3pPr>
              <a:lnSpc>
                <a:spcPct val="150000"/>
              </a:lnSpc>
              <a:defRPr sz="1400"/>
            </a:lvl3pPr>
            <a:lvl4pPr>
              <a:lnSpc>
                <a:spcPct val="150000"/>
              </a:lnSpc>
              <a:defRPr sz="1200"/>
            </a:lvl4pPr>
            <a:lvl5pPr>
              <a:lnSpc>
                <a:spcPct val="150000"/>
              </a:lnSpc>
              <a:defRPr sz="1200"/>
            </a:lvl5pPr>
          </a:lstStyle>
          <a:p>
            <a:pPr lvl="0" rtl="0"/>
            <a:r>
              <a:rPr lang="fr-CA" noProof="0"/>
              <a:t>Modifiez les styles du texte du masque</a:t>
            </a:r>
          </a:p>
          <a:p>
            <a:pPr lvl="1" rtl="0"/>
            <a:r>
              <a:rPr lang="fr-CA" noProof="0"/>
              <a:t>Deuxième niveau</a:t>
            </a:r>
          </a:p>
          <a:p>
            <a:pPr lvl="2" rtl="0"/>
            <a:r>
              <a:rPr lang="fr-CA" noProof="0"/>
              <a:t>Troisième niveau</a:t>
            </a:r>
          </a:p>
          <a:p>
            <a:pPr lvl="3" rtl="0"/>
            <a:r>
              <a:rPr lang="fr-CA" noProof="0"/>
              <a:t>Quatrième niveau</a:t>
            </a:r>
          </a:p>
          <a:p>
            <a:pPr lvl="4" rtl="0"/>
            <a:r>
              <a:rPr lang="fr-CA" noProof="0"/>
              <a:t>Cinquième niveau</a:t>
            </a:r>
          </a:p>
        </p:txBody>
      </p:sp>
      <p:sp>
        <p:nvSpPr>
          <p:cNvPr id="7" name="Espace réservé du texte 2">
            <a:extLst>
              <a:ext uri="{FF2B5EF4-FFF2-40B4-BE49-F238E27FC236}">
                <a16:creationId xmlns:a16="http://schemas.microsoft.com/office/drawing/2014/main" id="{6CAAB964-0A56-4842-AA82-7610F726CD14}"/>
              </a:ext>
            </a:extLst>
          </p:cNvPr>
          <p:cNvSpPr>
            <a:spLocks noGrp="1"/>
          </p:cNvSpPr>
          <p:nvPr>
            <p:ph type="body" idx="13" hasCustomPrompt="1"/>
          </p:nvPr>
        </p:nvSpPr>
        <p:spPr>
          <a:xfrm>
            <a:off x="5767754" y="1003687"/>
            <a:ext cx="6043246" cy="365125"/>
          </a:xfrm>
        </p:spPr>
        <p:txBody>
          <a:bodyPr rtlCol="0" anchor="ctr">
            <a:noAutofit/>
          </a:bodyPr>
          <a:lstStyle>
            <a:lvl1pPr marL="0" indent="0">
              <a:buNone/>
              <a:defRPr sz="2000" spc="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fr-CA" noProof="0"/>
              <a:t>MODIFIEZ LES STYLES DU TEXTE DU MASQUE</a:t>
            </a:r>
          </a:p>
        </p:txBody>
      </p:sp>
      <p:sp>
        <p:nvSpPr>
          <p:cNvPr id="9" name="Espace réservé d’image 8">
            <a:extLst>
              <a:ext uri="{FF2B5EF4-FFF2-40B4-BE49-F238E27FC236}">
                <a16:creationId xmlns:a16="http://schemas.microsoft.com/office/drawing/2014/main" id="{186FE9B2-6286-484B-8943-95EE0B6B0267}"/>
              </a:ext>
            </a:extLst>
          </p:cNvPr>
          <p:cNvSpPr>
            <a:spLocks noGrp="1"/>
          </p:cNvSpPr>
          <p:nvPr>
            <p:ph type="pic" sz="quarter" idx="14" hasCustomPrompt="1"/>
          </p:nvPr>
        </p:nvSpPr>
        <p:spPr>
          <a:xfrm>
            <a:off x="0" y="0"/>
            <a:ext cx="5416550" cy="6846932"/>
          </a:xfrm>
          <a:effectLst>
            <a:innerShdw blurRad="254000" dist="127000">
              <a:prstClr val="black">
                <a:alpha val="50000"/>
              </a:prstClr>
            </a:innerShdw>
          </a:effectLst>
        </p:spPr>
        <p:txBody>
          <a:bodyPr rtlCol="0" anchor="ctr"/>
          <a:lstStyle>
            <a:lvl1pPr marL="0" indent="0" algn="ctr">
              <a:buNone/>
              <a:defRPr/>
            </a:lvl1pPr>
          </a:lstStyle>
          <a:p>
            <a:pPr rtl="0"/>
            <a:r>
              <a:rPr lang="fr-CA" noProof="0"/>
              <a:t>Cliquez sur l’icône pour ajouter une image</a:t>
            </a:r>
          </a:p>
        </p:txBody>
      </p:sp>
      <p:sp>
        <p:nvSpPr>
          <p:cNvPr id="11" name="Espace réservé du numéro de diapositive 5">
            <a:extLst>
              <a:ext uri="{FF2B5EF4-FFF2-40B4-BE49-F238E27FC236}">
                <a16:creationId xmlns:a16="http://schemas.microsoft.com/office/drawing/2014/main" id="{7D4E8708-8565-4A5B-9D9E-1D4F40EAF909}"/>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rtl="0"/>
            <a:fld id="{8C2E478F-E849-4A8C-AF1F-CBCC78A7CBFA}" type="slidenum">
              <a:rPr lang="fr-CA" noProof="0" smtClean="0"/>
              <a:t>‹#›</a:t>
            </a:fld>
            <a:endParaRPr lang="fr-CA" noProof="0"/>
          </a:p>
        </p:txBody>
      </p:sp>
    </p:spTree>
    <p:extLst>
      <p:ext uri="{BB962C8B-B14F-4D97-AF65-F5344CB8AC3E}">
        <p14:creationId xmlns:p14="http://schemas.microsoft.com/office/powerpoint/2010/main" val="12478327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iapositive de titre">
    <p:spTree>
      <p:nvGrpSpPr>
        <p:cNvPr id="1" name=""/>
        <p:cNvGrpSpPr/>
        <p:nvPr/>
      </p:nvGrpSpPr>
      <p:grpSpPr>
        <a:xfrm>
          <a:off x="0" y="0"/>
          <a:ext cx="0" cy="0"/>
          <a:chOff x="0" y="0"/>
          <a:chExt cx="0" cy="0"/>
        </a:xfrm>
      </p:grpSpPr>
      <p:sp>
        <p:nvSpPr>
          <p:cNvPr id="5" name="Espace réservé du texte 2">
            <a:extLst>
              <a:ext uri="{FF2B5EF4-FFF2-40B4-BE49-F238E27FC236}">
                <a16:creationId xmlns:a16="http://schemas.microsoft.com/office/drawing/2014/main" id="{40849B93-E2CE-4654-9EC7-7DFA141A5500}"/>
              </a:ext>
            </a:extLst>
          </p:cNvPr>
          <p:cNvSpPr>
            <a:spLocks noGrp="1"/>
          </p:cNvSpPr>
          <p:nvPr>
            <p:ph type="body" idx="1" hasCustomPrompt="1"/>
          </p:nvPr>
        </p:nvSpPr>
        <p:spPr>
          <a:xfrm>
            <a:off x="5904689" y="5038489"/>
            <a:ext cx="5933872" cy="365125"/>
          </a:xfrm>
        </p:spPr>
        <p:txBody>
          <a:bodyPr rtlCol="0" anchor="ctr"/>
          <a:lstStyle>
            <a:lvl1pPr marL="0" indent="0" algn="ctr">
              <a:lnSpc>
                <a:spcPct val="100000"/>
              </a:lnSpc>
              <a:buNone/>
              <a:defRPr sz="2400" spc="6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fr-CA" noProof="0"/>
              <a:t>MODIFIEZ LES STYLES DU TEXTE DU MASQUE</a:t>
            </a:r>
          </a:p>
        </p:txBody>
      </p:sp>
      <p:sp>
        <p:nvSpPr>
          <p:cNvPr id="7" name="Rectangle 6">
            <a:extLst>
              <a:ext uri="{FF2B5EF4-FFF2-40B4-BE49-F238E27FC236}">
                <a16:creationId xmlns:a16="http://schemas.microsoft.com/office/drawing/2014/main" id="{E7E94348-3BFC-4B39-9C3B-628E777B98F4}"/>
              </a:ext>
            </a:extLst>
          </p:cNvPr>
          <p:cNvSpPr/>
          <p:nvPr userDrawn="1"/>
        </p:nvSpPr>
        <p:spPr>
          <a:xfrm>
            <a:off x="0" y="0"/>
            <a:ext cx="6107906" cy="6858000"/>
          </a:xfrm>
          <a:custGeom>
            <a:avLst/>
            <a:gdLst>
              <a:gd name="connsiteX0" fmla="*/ 0 w 6107906"/>
              <a:gd name="connsiteY0" fmla="*/ 0 h 6858000"/>
              <a:gd name="connsiteX1" fmla="*/ 6107906 w 6107906"/>
              <a:gd name="connsiteY1" fmla="*/ 0 h 6858000"/>
              <a:gd name="connsiteX2" fmla="*/ 6107906 w 6107906"/>
              <a:gd name="connsiteY2" fmla="*/ 6858000 h 6858000"/>
              <a:gd name="connsiteX3" fmla="*/ 0 w 6107906"/>
              <a:gd name="connsiteY3" fmla="*/ 6858000 h 6858000"/>
              <a:gd name="connsiteX4" fmla="*/ 0 w 6107906"/>
              <a:gd name="connsiteY4" fmla="*/ 0 h 6858000"/>
              <a:gd name="connsiteX0" fmla="*/ 0 w 6107906"/>
              <a:gd name="connsiteY0" fmla="*/ 0 h 6858000"/>
              <a:gd name="connsiteX1" fmla="*/ 6107906 w 6107906"/>
              <a:gd name="connsiteY1" fmla="*/ 0 h 6858000"/>
              <a:gd name="connsiteX2" fmla="*/ 4233386 w 6107906"/>
              <a:gd name="connsiteY2" fmla="*/ 6858000 h 6858000"/>
              <a:gd name="connsiteX3" fmla="*/ 0 w 6107906"/>
              <a:gd name="connsiteY3" fmla="*/ 6858000 h 6858000"/>
              <a:gd name="connsiteX4" fmla="*/ 0 w 6107906"/>
              <a:gd name="connsiteY4" fmla="*/ 0 h 6858000"/>
              <a:gd name="connsiteX0" fmla="*/ 0 w 6107906"/>
              <a:gd name="connsiteY0" fmla="*/ 0 h 6858000"/>
              <a:gd name="connsiteX1" fmla="*/ 6107906 w 6107906"/>
              <a:gd name="connsiteY1" fmla="*/ 0 h 6858000"/>
              <a:gd name="connsiteX2" fmla="*/ 4593309 w 6107906"/>
              <a:gd name="connsiteY2" fmla="*/ 6848272 h 6858000"/>
              <a:gd name="connsiteX3" fmla="*/ 0 w 6107906"/>
              <a:gd name="connsiteY3" fmla="*/ 6858000 h 6858000"/>
              <a:gd name="connsiteX4" fmla="*/ 0 w 6107906"/>
              <a:gd name="connsiteY4" fmla="*/ 0 h 6858000"/>
              <a:gd name="connsiteX0" fmla="*/ 1517515 w 6107906"/>
              <a:gd name="connsiteY0" fmla="*/ 0 h 6858000"/>
              <a:gd name="connsiteX1" fmla="*/ 6107906 w 6107906"/>
              <a:gd name="connsiteY1" fmla="*/ 0 h 6858000"/>
              <a:gd name="connsiteX2" fmla="*/ 4593309 w 6107906"/>
              <a:gd name="connsiteY2" fmla="*/ 6848272 h 6858000"/>
              <a:gd name="connsiteX3" fmla="*/ 0 w 6107906"/>
              <a:gd name="connsiteY3" fmla="*/ 6858000 h 6858000"/>
              <a:gd name="connsiteX4" fmla="*/ 1517515 w 6107906"/>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07906" h="6858000">
                <a:moveTo>
                  <a:pt x="1517515" y="0"/>
                </a:moveTo>
                <a:lnTo>
                  <a:pt x="6107906" y="0"/>
                </a:lnTo>
                <a:lnTo>
                  <a:pt x="4593309" y="6848272"/>
                </a:lnTo>
                <a:lnTo>
                  <a:pt x="0" y="6858000"/>
                </a:lnTo>
                <a:lnTo>
                  <a:pt x="1517515" y="0"/>
                </a:lnTo>
                <a:close/>
              </a:path>
            </a:pathLst>
          </a:custGeom>
          <a:gradFill>
            <a:gsLst>
              <a:gs pos="0">
                <a:srgbClr val="01023B">
                  <a:alpha val="80000"/>
                </a:srgbClr>
              </a:gs>
              <a:gs pos="100000">
                <a:srgbClr val="E99757">
                  <a:lumMod val="97000"/>
                  <a:lumOff val="3000"/>
                  <a:alpha val="80000"/>
                </a:srgbClr>
              </a:gs>
              <a:gs pos="50000">
                <a:srgbClr val="A53F52">
                  <a:alpha val="8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CA" noProof="0"/>
          </a:p>
        </p:txBody>
      </p:sp>
      <p:sp>
        <p:nvSpPr>
          <p:cNvPr id="4" name="Titre 1">
            <a:extLst>
              <a:ext uri="{FF2B5EF4-FFF2-40B4-BE49-F238E27FC236}">
                <a16:creationId xmlns:a16="http://schemas.microsoft.com/office/drawing/2014/main" id="{01219AD9-34B1-4C27-8648-E7D7C69C07F9}"/>
              </a:ext>
            </a:extLst>
          </p:cNvPr>
          <p:cNvSpPr>
            <a:spLocks noGrp="1"/>
          </p:cNvSpPr>
          <p:nvPr>
            <p:ph type="title" hasCustomPrompt="1"/>
          </p:nvPr>
        </p:nvSpPr>
        <p:spPr>
          <a:xfrm>
            <a:off x="5904689" y="1546699"/>
            <a:ext cx="5933872" cy="3491790"/>
          </a:xfrm>
        </p:spPr>
        <p:txBody>
          <a:bodyPr rtlCol="0" anchor="ctr"/>
          <a:lstStyle>
            <a:lvl1pPr algn="ctr">
              <a:defRPr sz="6000" b="1" spc="300">
                <a:solidFill>
                  <a:schemeClr val="tx1"/>
                </a:solidFill>
              </a:defRPr>
            </a:lvl1pPr>
          </a:lstStyle>
          <a:p>
            <a:pPr rtl="0"/>
            <a:r>
              <a:rPr lang="fr-CA" noProof="0"/>
              <a:t>Cliquez pour modifier le titre principal</a:t>
            </a:r>
          </a:p>
        </p:txBody>
      </p:sp>
    </p:spTree>
    <p:extLst>
      <p:ext uri="{BB962C8B-B14F-4D97-AF65-F5344CB8AC3E}">
        <p14:creationId xmlns:p14="http://schemas.microsoft.com/office/powerpoint/2010/main" val="12573122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En-tête de section">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AB66B20-A484-4A16-A015-2118F9AF2101}"/>
              </a:ext>
            </a:extLst>
          </p:cNvPr>
          <p:cNvSpPr/>
          <p:nvPr userDrawn="1"/>
        </p:nvSpPr>
        <p:spPr>
          <a:xfrm>
            <a:off x="0" y="0"/>
            <a:ext cx="6107906" cy="6858000"/>
          </a:xfrm>
          <a:custGeom>
            <a:avLst/>
            <a:gdLst>
              <a:gd name="connsiteX0" fmla="*/ 0 w 6107906"/>
              <a:gd name="connsiteY0" fmla="*/ 0 h 6858000"/>
              <a:gd name="connsiteX1" fmla="*/ 6107906 w 6107906"/>
              <a:gd name="connsiteY1" fmla="*/ 0 h 6858000"/>
              <a:gd name="connsiteX2" fmla="*/ 6107906 w 6107906"/>
              <a:gd name="connsiteY2" fmla="*/ 6858000 h 6858000"/>
              <a:gd name="connsiteX3" fmla="*/ 0 w 6107906"/>
              <a:gd name="connsiteY3" fmla="*/ 6858000 h 6858000"/>
              <a:gd name="connsiteX4" fmla="*/ 0 w 6107906"/>
              <a:gd name="connsiteY4" fmla="*/ 0 h 6858000"/>
              <a:gd name="connsiteX0" fmla="*/ 0 w 6107906"/>
              <a:gd name="connsiteY0" fmla="*/ 0 h 6858000"/>
              <a:gd name="connsiteX1" fmla="*/ 6107906 w 6107906"/>
              <a:gd name="connsiteY1" fmla="*/ 0 h 6858000"/>
              <a:gd name="connsiteX2" fmla="*/ 4233386 w 6107906"/>
              <a:gd name="connsiteY2" fmla="*/ 6858000 h 6858000"/>
              <a:gd name="connsiteX3" fmla="*/ 0 w 6107906"/>
              <a:gd name="connsiteY3" fmla="*/ 6858000 h 6858000"/>
              <a:gd name="connsiteX4" fmla="*/ 0 w 6107906"/>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07906" h="6858000">
                <a:moveTo>
                  <a:pt x="0" y="0"/>
                </a:moveTo>
                <a:lnTo>
                  <a:pt x="6107906" y="0"/>
                </a:lnTo>
                <a:lnTo>
                  <a:pt x="4233386" y="6858000"/>
                </a:lnTo>
                <a:lnTo>
                  <a:pt x="0" y="6858000"/>
                </a:lnTo>
                <a:lnTo>
                  <a:pt x="0" y="0"/>
                </a:lnTo>
                <a:close/>
              </a:path>
            </a:pathLst>
          </a:custGeom>
          <a:gradFill>
            <a:gsLst>
              <a:gs pos="0">
                <a:srgbClr val="01023B">
                  <a:alpha val="80000"/>
                </a:srgbClr>
              </a:gs>
              <a:gs pos="100000">
                <a:srgbClr val="E99757">
                  <a:lumMod val="97000"/>
                  <a:lumOff val="3000"/>
                  <a:alpha val="80000"/>
                </a:srgbClr>
              </a:gs>
              <a:gs pos="50000">
                <a:srgbClr val="A53F52">
                  <a:alpha val="8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CA" noProof="0"/>
          </a:p>
        </p:txBody>
      </p:sp>
      <p:sp>
        <p:nvSpPr>
          <p:cNvPr id="3" name="Espace réservé du texte 2">
            <a:extLst>
              <a:ext uri="{FF2B5EF4-FFF2-40B4-BE49-F238E27FC236}">
                <a16:creationId xmlns:a16="http://schemas.microsoft.com/office/drawing/2014/main" id="{893C356F-E483-4AFD-856C-13BB8E8A5605}"/>
              </a:ext>
            </a:extLst>
          </p:cNvPr>
          <p:cNvSpPr>
            <a:spLocks noGrp="1"/>
          </p:cNvSpPr>
          <p:nvPr>
            <p:ph type="body" idx="1" hasCustomPrompt="1"/>
          </p:nvPr>
        </p:nvSpPr>
        <p:spPr>
          <a:xfrm>
            <a:off x="6096000" y="4209064"/>
            <a:ext cx="5251450" cy="365125"/>
          </a:xfrm>
        </p:spPr>
        <p:txBody>
          <a:bodyPr rtlCol="0" anchor="ctr"/>
          <a:lstStyle>
            <a:lvl1pPr marL="0" indent="0">
              <a:lnSpc>
                <a:spcPct val="100000"/>
              </a:lnSpc>
              <a:buNone/>
              <a:defRPr sz="2400" spc="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fr-CA" noProof="0"/>
              <a:t>MODIFIEZ LES STYLES DU TEXTE DU MASQUE</a:t>
            </a:r>
          </a:p>
        </p:txBody>
      </p:sp>
      <p:sp>
        <p:nvSpPr>
          <p:cNvPr id="5" name="Espace réservé du pied de page 4">
            <a:extLst>
              <a:ext uri="{FF2B5EF4-FFF2-40B4-BE49-F238E27FC236}">
                <a16:creationId xmlns:a16="http://schemas.microsoft.com/office/drawing/2014/main" id="{BC79732E-D749-40DD-8365-05028518765D}"/>
              </a:ext>
            </a:extLst>
          </p:cNvPr>
          <p:cNvSpPr>
            <a:spLocks noGrp="1"/>
          </p:cNvSpPr>
          <p:nvPr>
            <p:ph type="ftr" sz="quarter" idx="11"/>
          </p:nvPr>
        </p:nvSpPr>
        <p:spPr/>
        <p:txBody>
          <a:bodyPr rtlCol="0"/>
          <a:lstStyle/>
          <a:p>
            <a:pPr rtl="0"/>
            <a:r>
              <a:rPr lang="fr-CA" noProof="0"/>
              <a:t>Ajouter un pied de page</a:t>
            </a:r>
          </a:p>
        </p:txBody>
      </p:sp>
      <p:sp>
        <p:nvSpPr>
          <p:cNvPr id="6" name="Espace réservé du numéro de diapositive 5">
            <a:extLst>
              <a:ext uri="{FF2B5EF4-FFF2-40B4-BE49-F238E27FC236}">
                <a16:creationId xmlns:a16="http://schemas.microsoft.com/office/drawing/2014/main" id="{88F55E23-C4CC-4E9B-80F4-C4BEA6E2DD84}"/>
              </a:ext>
            </a:extLst>
          </p:cNvPr>
          <p:cNvSpPr>
            <a:spLocks noGrp="1"/>
          </p:cNvSpPr>
          <p:nvPr>
            <p:ph type="sldNum" sz="quarter" idx="12"/>
          </p:nvPr>
        </p:nvSpPr>
        <p:spPr/>
        <p:txBody>
          <a:bodyPr rtlCol="0"/>
          <a:lstStyle/>
          <a:p>
            <a:pPr rtl="0"/>
            <a:fld id="{8C2E478F-E849-4A8C-AF1F-CBCC78A7CBFA}" type="slidenum">
              <a:rPr lang="fr-CA" noProof="0" smtClean="0"/>
              <a:t>‹#›</a:t>
            </a:fld>
            <a:endParaRPr lang="fr-CA" noProof="0"/>
          </a:p>
        </p:txBody>
      </p:sp>
      <p:sp>
        <p:nvSpPr>
          <p:cNvPr id="8" name="Titre 1">
            <a:extLst>
              <a:ext uri="{FF2B5EF4-FFF2-40B4-BE49-F238E27FC236}">
                <a16:creationId xmlns:a16="http://schemas.microsoft.com/office/drawing/2014/main" id="{AABA725B-4BCB-1D48-9C5D-46706B18719E}"/>
              </a:ext>
            </a:extLst>
          </p:cNvPr>
          <p:cNvSpPr>
            <a:spLocks noGrp="1"/>
          </p:cNvSpPr>
          <p:nvPr>
            <p:ph type="title" hasCustomPrompt="1"/>
          </p:nvPr>
        </p:nvSpPr>
        <p:spPr>
          <a:xfrm>
            <a:off x="6096000" y="2520779"/>
            <a:ext cx="5251450" cy="1661297"/>
          </a:xfrm>
        </p:spPr>
        <p:txBody>
          <a:bodyPr rtlCol="0" anchor="ctr"/>
          <a:lstStyle>
            <a:lvl1pPr algn="l">
              <a:defRPr sz="6000" spc="300"/>
            </a:lvl1pPr>
          </a:lstStyle>
          <a:p>
            <a:pPr rtl="0"/>
            <a:r>
              <a:rPr lang="fr-CA" noProof="0"/>
              <a:t>Cliquez pour modifier le titre principal</a:t>
            </a:r>
          </a:p>
        </p:txBody>
      </p:sp>
    </p:spTree>
    <p:extLst>
      <p:ext uri="{BB962C8B-B14F-4D97-AF65-F5344CB8AC3E}">
        <p14:creationId xmlns:p14="http://schemas.microsoft.com/office/powerpoint/2010/main" val="24573508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9305F96C-D634-4A69-95EC-3D002BD68752}"/>
              </a:ext>
            </a:extLst>
          </p:cNvPr>
          <p:cNvSpPr>
            <a:spLocks noGrp="1"/>
          </p:cNvSpPr>
          <p:nvPr>
            <p:ph type="title"/>
          </p:nvPr>
        </p:nvSpPr>
        <p:spPr>
          <a:xfrm>
            <a:off x="594519" y="365125"/>
            <a:ext cx="11002962" cy="823913"/>
          </a:xfrm>
          <a:prstGeom prst="rect">
            <a:avLst/>
          </a:prstGeom>
        </p:spPr>
        <p:txBody>
          <a:bodyPr vert="horz" lIns="91440" tIns="45720" rIns="91440" bIns="45720" rtlCol="0" anchor="ctr">
            <a:normAutofit/>
          </a:bodyPr>
          <a:lstStyle/>
          <a:p>
            <a:pPr rtl="0"/>
            <a:r>
              <a:rPr lang="fr-CA" noProof="0"/>
              <a:t>Modifiez le style du titre</a:t>
            </a:r>
          </a:p>
        </p:txBody>
      </p:sp>
      <p:sp>
        <p:nvSpPr>
          <p:cNvPr id="3" name="Espace réservé du texte 2">
            <a:extLst>
              <a:ext uri="{FF2B5EF4-FFF2-40B4-BE49-F238E27FC236}">
                <a16:creationId xmlns:a16="http://schemas.microsoft.com/office/drawing/2014/main" id="{37757E98-D0FB-43E3-98BC-711F6A2F5372}"/>
              </a:ext>
            </a:extLst>
          </p:cNvPr>
          <p:cNvSpPr>
            <a:spLocks noGrp="1"/>
          </p:cNvSpPr>
          <p:nvPr>
            <p:ph type="body" idx="1"/>
          </p:nvPr>
        </p:nvSpPr>
        <p:spPr>
          <a:xfrm>
            <a:off x="594519" y="1365813"/>
            <a:ext cx="10989920" cy="4811150"/>
          </a:xfrm>
          <a:prstGeom prst="rect">
            <a:avLst/>
          </a:prstGeom>
        </p:spPr>
        <p:txBody>
          <a:bodyPr vert="horz" lIns="91440" tIns="45720" rIns="91440" bIns="45720" rtlCol="0">
            <a:normAutofit/>
          </a:bodyPr>
          <a:lstStyle/>
          <a:p>
            <a:pPr lvl="0" rtl="0"/>
            <a:r>
              <a:rPr lang="fr-CA" noProof="0"/>
              <a:t>Modifiez les styles du texte du masque</a:t>
            </a:r>
          </a:p>
          <a:p>
            <a:pPr lvl="1" rtl="0"/>
            <a:r>
              <a:rPr lang="fr-CA" noProof="0"/>
              <a:t>Deuxième niveau</a:t>
            </a:r>
          </a:p>
          <a:p>
            <a:pPr lvl="2" rtl="0"/>
            <a:r>
              <a:rPr lang="fr-CA" noProof="0"/>
              <a:t>Troisième niveau</a:t>
            </a:r>
          </a:p>
          <a:p>
            <a:pPr lvl="3" rtl="0"/>
            <a:r>
              <a:rPr lang="fr-CA" noProof="0"/>
              <a:t>Quatrième niveau</a:t>
            </a:r>
          </a:p>
          <a:p>
            <a:pPr lvl="4" rtl="0"/>
            <a:r>
              <a:rPr lang="fr-CA" noProof="0"/>
              <a:t>Cinquième niveau</a:t>
            </a:r>
          </a:p>
        </p:txBody>
      </p:sp>
      <p:sp>
        <p:nvSpPr>
          <p:cNvPr id="5" name="Espace réservé du pied de page 4">
            <a:extLst>
              <a:ext uri="{FF2B5EF4-FFF2-40B4-BE49-F238E27FC236}">
                <a16:creationId xmlns:a16="http://schemas.microsoft.com/office/drawing/2014/main" id="{BFA65B72-2E86-4BA3-94F2-3ADFA40B7AE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rtl="0"/>
            <a:r>
              <a:rPr lang="fr-CA" noProof="0"/>
              <a:t>Ajouter un pied de page</a:t>
            </a:r>
          </a:p>
        </p:txBody>
      </p:sp>
      <p:sp>
        <p:nvSpPr>
          <p:cNvPr id="6" name="Espace réservé du numéro de diapositive 5">
            <a:extLst>
              <a:ext uri="{FF2B5EF4-FFF2-40B4-BE49-F238E27FC236}">
                <a16:creationId xmlns:a16="http://schemas.microsoft.com/office/drawing/2014/main" id="{73C1F3FD-3DB9-46B7-85E1-E8B8878A4012}"/>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rtl="0"/>
            <a:fld id="{8C2E478F-E849-4A8C-AF1F-CBCC78A7CBFA}" type="slidenum">
              <a:rPr lang="fr-CA" noProof="0" smtClean="0"/>
              <a:t>‹#›</a:t>
            </a:fld>
            <a:endParaRPr lang="fr-CA" noProof="0"/>
          </a:p>
        </p:txBody>
      </p:sp>
      <p:sp>
        <p:nvSpPr>
          <p:cNvPr id="7" name="Forme 61">
            <a:extLst>
              <a:ext uri="{FF2B5EF4-FFF2-40B4-BE49-F238E27FC236}">
                <a16:creationId xmlns:a16="http://schemas.microsoft.com/office/drawing/2014/main" id="{0A2ACE11-44E0-44ED-AA10-CB0B57204E89}"/>
              </a:ext>
            </a:extLst>
          </p:cNvPr>
          <p:cNvSpPr/>
          <p:nvPr userDrawn="1"/>
        </p:nvSpPr>
        <p:spPr>
          <a:xfrm>
            <a:off x="10184825" y="6413649"/>
            <a:ext cx="1399614" cy="407804"/>
          </a:xfrm>
          <a:prstGeom prst="rect">
            <a:avLst/>
          </a:prstGeom>
          <a:ln w="3175">
            <a:miter lim="400000"/>
          </a:ln>
          <a:extLst>
            <a:ext uri="{C572A759-6A51-4108-AA02-DFA0A04FC94B}">
              <ma14:wrappingTextBoxFlag xmlns="" xmlns:ma14="http://schemas.microsoft.com/office/mac/drawingml/2011/main" val="1"/>
            </a:ext>
          </a:extLst>
        </p:spPr>
        <p:txBody>
          <a:bodyPr wrap="none" lIns="19050" tIns="19050" rIns="19050" bIns="19050" rtlCol="0" anchor="ctr">
            <a:spAutoFit/>
          </a:bodyPr>
          <a:lstStyle/>
          <a:p>
            <a:pPr rtl="0">
              <a:defRPr sz="3000">
                <a:solidFill>
                  <a:srgbClr val="3A3B39"/>
                </a:solidFill>
                <a:latin typeface="Bebas"/>
                <a:ea typeface="Bebas"/>
                <a:cs typeface="Bebas"/>
                <a:sym typeface="Bebas"/>
              </a:defRPr>
            </a:pPr>
            <a:r>
              <a:rPr lang="fr-CA" sz="2400" b="1" kern="1200" noProof="0">
                <a:solidFill>
                  <a:srgbClr val="2C2153"/>
                </a:solidFill>
                <a:latin typeface="+mn-lt"/>
                <a:ea typeface="+mn-ea"/>
                <a:cs typeface="+mn-cs"/>
                <a:sym typeface="Bebas"/>
              </a:rPr>
              <a:t>FAB</a:t>
            </a:r>
            <a:r>
              <a:rPr lang="fr-CA" sz="2400" b="1" kern="1200" noProof="0">
                <a:solidFill>
                  <a:srgbClr val="A53F52"/>
                </a:solidFill>
                <a:latin typeface="+mn-lt"/>
                <a:ea typeface="+mn-ea"/>
                <a:cs typeface="+mn-cs"/>
                <a:sym typeface="Bebas"/>
              </a:rPr>
              <a:t>RIKAM</a:t>
            </a:r>
            <a:endParaRPr lang="fr-CA" sz="2400" b="1" i="0" spc="0" noProof="0">
              <a:solidFill>
                <a:srgbClr val="A53F52"/>
              </a:solidFill>
              <a:latin typeface="Gill Sans" panose="020B0502020104020203" pitchFamily="34" charset="-79"/>
              <a:cs typeface="Gill Sans" panose="020B0502020104020203" pitchFamily="34" charset="-79"/>
            </a:endParaRPr>
          </a:p>
        </p:txBody>
      </p:sp>
    </p:spTree>
    <p:extLst>
      <p:ext uri="{BB962C8B-B14F-4D97-AF65-F5344CB8AC3E}">
        <p14:creationId xmlns:p14="http://schemas.microsoft.com/office/powerpoint/2010/main" val="692820"/>
      </p:ext>
    </p:extLst>
  </p:cSld>
  <p:clrMap bg1="lt1" tx1="dk1" bg2="lt2" tx2="dk2" accent1="accent1" accent2="accent2" accent3="accent3" accent4="accent4" accent5="accent5" accent6="accent6" hlink="hlink" folHlink="folHlink"/>
  <p:sldLayoutIdLst>
    <p:sldLayoutId id="2147483650" r:id="rId1"/>
    <p:sldLayoutId id="2147483667" r:id="rId2"/>
    <p:sldLayoutId id="2147483651" r:id="rId3"/>
    <p:sldLayoutId id="2147483668" r:id="rId4"/>
    <p:sldLayoutId id="2147483660" r:id="rId5"/>
    <p:sldLayoutId id="2147483664" r:id="rId6"/>
    <p:sldLayoutId id="2147483661" r:id="rId7"/>
    <p:sldLayoutId id="2147483674" r:id="rId8"/>
    <p:sldLayoutId id="2147483675" r:id="rId9"/>
    <p:sldLayoutId id="2147483673" r:id="rId10"/>
    <p:sldLayoutId id="2147483653" r:id="rId11"/>
    <p:sldLayoutId id="2147483670" r:id="rId12"/>
    <p:sldLayoutId id="2147483671" r:id="rId13"/>
    <p:sldLayoutId id="2147483672" r:id="rId14"/>
    <p:sldLayoutId id="2147483655" r:id="rId15"/>
    <p:sldLayoutId id="2147483666" r:id="rId16"/>
  </p:sldLayoutIdLst>
  <p:hf hdr="0" ftr="0" dt="0"/>
  <p:txStyles>
    <p:titleStyle>
      <a:lvl1pPr algn="ctr" defTabSz="914400" rtl="0" eaLnBrk="1" latinLnBrk="0" hangingPunct="1">
        <a:lnSpc>
          <a:spcPct val="10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15.jpg"/></Relationships>
</file>

<file path=ppt/slides/_rels/slide1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hyperlink" Target="https://data.calgary.ca/Business-and-Economic-Activity/Calgary-Business-Licences/vdjc-pybd" TargetMode="External"/><Relationship Id="rId2" Type="http://schemas.openxmlformats.org/officeDocument/2006/relationships/notesSlide" Target="../notesSlides/notesSlide3.xml"/><Relationship Id="rId1" Type="http://schemas.openxmlformats.org/officeDocument/2006/relationships/slideLayout" Target="../slideLayouts/slideLayout11.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5.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5.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Espace réservé d’image 27" descr="Construction abstraite">
            <a:extLst>
              <a:ext uri="{FF2B5EF4-FFF2-40B4-BE49-F238E27FC236}">
                <a16:creationId xmlns:a16="http://schemas.microsoft.com/office/drawing/2014/main" id="{CE10ABE1-BE78-4DEC-9C0A-46282D549DF0}"/>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a:stretch>
            <a:fillRect/>
          </a:stretch>
        </p:blipFill>
        <p:spPr>
          <a:xfrm>
            <a:off x="0" y="9427"/>
            <a:ext cx="12192000" cy="6858000"/>
          </a:xfrm>
        </p:spPr>
      </p:pic>
      <p:sp>
        <p:nvSpPr>
          <p:cNvPr id="5" name="Rectangle 4">
            <a:extLst>
              <a:ext uri="{FF2B5EF4-FFF2-40B4-BE49-F238E27FC236}">
                <a16:creationId xmlns:a16="http://schemas.microsoft.com/office/drawing/2014/main" id="{979F9DAD-F6B0-4ECC-8632-4B5E050986A8}"/>
              </a:ext>
              <a:ext uri="{C183D7F6-B498-43B3-948B-1728B52AA6E4}">
                <adec:decorative xmlns:adec="http://schemas.microsoft.com/office/drawing/2017/decorative" val="1"/>
              </a:ext>
            </a:extLst>
          </p:cNvPr>
          <p:cNvSpPr/>
          <p:nvPr/>
        </p:nvSpPr>
        <p:spPr>
          <a:xfrm>
            <a:off x="0" y="0"/>
            <a:ext cx="12192000" cy="6858000"/>
          </a:xfrm>
          <a:prstGeom prst="rect">
            <a:avLst/>
          </a:prstGeom>
          <a:gradFill>
            <a:gsLst>
              <a:gs pos="0">
                <a:srgbClr val="01023B">
                  <a:alpha val="70000"/>
                </a:srgbClr>
              </a:gs>
              <a:gs pos="100000">
                <a:srgbClr val="E99757">
                  <a:lumMod val="97000"/>
                  <a:lumOff val="3000"/>
                  <a:alpha val="70000"/>
                </a:srgbClr>
              </a:gs>
              <a:gs pos="50000">
                <a:srgbClr val="A53F52">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CA"/>
          </a:p>
        </p:txBody>
      </p:sp>
      <p:sp>
        <p:nvSpPr>
          <p:cNvPr id="6" name="Titre 5">
            <a:extLst>
              <a:ext uri="{FF2B5EF4-FFF2-40B4-BE49-F238E27FC236}">
                <a16:creationId xmlns:a16="http://schemas.microsoft.com/office/drawing/2014/main" id="{4F7706BE-EF2E-459C-8778-01DDD354C634}"/>
              </a:ext>
            </a:extLst>
          </p:cNvPr>
          <p:cNvSpPr>
            <a:spLocks noGrp="1"/>
          </p:cNvSpPr>
          <p:nvPr>
            <p:ph type="title"/>
          </p:nvPr>
        </p:nvSpPr>
        <p:spPr/>
        <p:txBody>
          <a:bodyPr rtlCol="0">
            <a:normAutofit fontScale="90000"/>
          </a:bodyPr>
          <a:lstStyle/>
          <a:p>
            <a:pPr rtl="0"/>
            <a:r>
              <a:rPr lang="fr-CA" dirty="0"/>
              <a:t>WHICH PART OF CALGARY PARTIES THE MOST</a:t>
            </a:r>
            <a:endParaRPr lang="fr-CA" dirty="0">
              <a:solidFill>
                <a:schemeClr val="bg1"/>
              </a:solidFill>
            </a:endParaRPr>
          </a:p>
        </p:txBody>
      </p:sp>
      <p:sp>
        <p:nvSpPr>
          <p:cNvPr id="7" name="Espace réservé du texte 6">
            <a:extLst>
              <a:ext uri="{FF2B5EF4-FFF2-40B4-BE49-F238E27FC236}">
                <a16:creationId xmlns:a16="http://schemas.microsoft.com/office/drawing/2014/main" id="{5D865526-EC39-4780-A2A8-274A80A5C19B}"/>
              </a:ext>
            </a:extLst>
          </p:cNvPr>
          <p:cNvSpPr>
            <a:spLocks noGrp="1"/>
          </p:cNvSpPr>
          <p:nvPr>
            <p:ph type="body" idx="1"/>
          </p:nvPr>
        </p:nvSpPr>
        <p:spPr>
          <a:xfrm>
            <a:off x="3470275" y="4331197"/>
            <a:ext cx="5251450" cy="365125"/>
          </a:xfrm>
        </p:spPr>
        <p:txBody>
          <a:bodyPr rtlCol="0">
            <a:normAutofit fontScale="85000" lnSpcReduction="20000"/>
          </a:bodyPr>
          <a:lstStyle/>
          <a:p>
            <a:pPr rtl="0"/>
            <a:r>
              <a:rPr lang="fr-CA" dirty="0"/>
              <a:t>Ben LeBlanc</a:t>
            </a:r>
            <a:endParaRPr lang="fr-CA" dirty="0">
              <a:solidFill>
                <a:schemeClr val="bg1"/>
              </a:solidFill>
            </a:endParaRPr>
          </a:p>
        </p:txBody>
      </p:sp>
    </p:spTree>
    <p:extLst>
      <p:ext uri="{BB962C8B-B14F-4D97-AF65-F5344CB8AC3E}">
        <p14:creationId xmlns:p14="http://schemas.microsoft.com/office/powerpoint/2010/main" val="11020454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09ADB54-3897-4872-B9B3-1888BB60FDFF}"/>
              </a:ext>
            </a:extLst>
          </p:cNvPr>
          <p:cNvSpPr>
            <a:spLocks noGrp="1"/>
          </p:cNvSpPr>
          <p:nvPr>
            <p:ph type="title"/>
          </p:nvPr>
        </p:nvSpPr>
        <p:spPr>
          <a:xfrm>
            <a:off x="7792279" y="190557"/>
            <a:ext cx="4399721" cy="573989"/>
          </a:xfrm>
        </p:spPr>
        <p:txBody>
          <a:bodyPr rtlCol="0"/>
          <a:lstStyle/>
          <a:p>
            <a:pPr rtl="0"/>
            <a:r>
              <a:rPr lang="en-US" dirty="0"/>
              <a:t>Results (summary)</a:t>
            </a:r>
          </a:p>
        </p:txBody>
      </p:sp>
      <p:sp>
        <p:nvSpPr>
          <p:cNvPr id="3" name="Espace réservé du contenu 2">
            <a:extLst>
              <a:ext uri="{FF2B5EF4-FFF2-40B4-BE49-F238E27FC236}">
                <a16:creationId xmlns:a16="http://schemas.microsoft.com/office/drawing/2014/main" id="{A999491B-46DB-4307-8E1A-E1066E4FBAEB}"/>
              </a:ext>
            </a:extLst>
          </p:cNvPr>
          <p:cNvSpPr>
            <a:spLocks noGrp="1"/>
          </p:cNvSpPr>
          <p:nvPr>
            <p:ph idx="1"/>
          </p:nvPr>
        </p:nvSpPr>
        <p:spPr>
          <a:xfrm>
            <a:off x="7792278" y="796471"/>
            <a:ext cx="4144797" cy="4990738"/>
          </a:xfrm>
        </p:spPr>
        <p:txBody>
          <a:bodyPr rtlCol="0">
            <a:noAutofit/>
          </a:bodyPr>
          <a:lstStyle/>
          <a:p>
            <a:r>
              <a:rPr lang="en-US" dirty="0"/>
              <a:t>In the end, it appears that the highest density or best place to go to party in Calgary will be the Southwest.</a:t>
            </a:r>
          </a:p>
          <a:p>
            <a:r>
              <a:rPr lang="en-US" dirty="0"/>
              <a:t>We found this throughout our visualizations and our proportion tests.</a:t>
            </a:r>
          </a:p>
          <a:p>
            <a:r>
              <a:rPr lang="en-US" dirty="0"/>
              <a:t>Moving forward, I wonder if I should divide the city into more quadrants as shown in the next picture.</a:t>
            </a:r>
          </a:p>
          <a:p>
            <a:r>
              <a:rPr lang="en-US" dirty="0"/>
              <a:t>I wonder, like I said previously about the NW, if higher income areas or family-oriented neighborhood affects the amount of locations where you can purchase alcohol and cannabis.</a:t>
            </a:r>
          </a:p>
          <a:p>
            <a:r>
              <a:rPr lang="en-US" dirty="0"/>
              <a:t>In the end, my conclusion seems to lead to more questions!</a:t>
            </a:r>
          </a:p>
        </p:txBody>
      </p:sp>
      <p:sp>
        <p:nvSpPr>
          <p:cNvPr id="12" name="Espace réservé du numéro de diapositive 11">
            <a:extLst>
              <a:ext uri="{FF2B5EF4-FFF2-40B4-BE49-F238E27FC236}">
                <a16:creationId xmlns:a16="http://schemas.microsoft.com/office/drawing/2014/main" id="{DB99AAA1-CDF9-4450-96FC-E7E2C3AACBFE}"/>
              </a:ext>
            </a:extLst>
          </p:cNvPr>
          <p:cNvSpPr>
            <a:spLocks noGrp="1"/>
          </p:cNvSpPr>
          <p:nvPr>
            <p:ph type="sldNum" sz="quarter" idx="4"/>
          </p:nvPr>
        </p:nvSpPr>
        <p:spPr/>
        <p:txBody>
          <a:bodyPr rtlCol="0"/>
          <a:lstStyle/>
          <a:p>
            <a:pPr rtl="0"/>
            <a:fld id="{8C2E478F-E849-4A8C-AF1F-CBCC78A7CBFA}" type="slidenum">
              <a:rPr lang="fr-CA" smtClean="0"/>
              <a:t>10</a:t>
            </a:fld>
            <a:endParaRPr lang="fr-CA" dirty="0"/>
          </a:p>
        </p:txBody>
      </p:sp>
      <p:pic>
        <p:nvPicPr>
          <p:cNvPr id="10" name="Picture 9">
            <a:extLst>
              <a:ext uri="{FF2B5EF4-FFF2-40B4-BE49-F238E27FC236}">
                <a16:creationId xmlns:a16="http://schemas.microsoft.com/office/drawing/2014/main" id="{FBF18C3E-B7B8-48B3-9CA7-3EFD98B90D01}"/>
              </a:ext>
            </a:extLst>
          </p:cNvPr>
          <p:cNvPicPr>
            <a:picLocks noChangeAspect="1"/>
          </p:cNvPicPr>
          <p:nvPr/>
        </p:nvPicPr>
        <p:blipFill>
          <a:blip r:embed="rId3"/>
          <a:stretch>
            <a:fillRect/>
          </a:stretch>
        </p:blipFill>
        <p:spPr>
          <a:xfrm>
            <a:off x="1650772" y="109802"/>
            <a:ext cx="4445228" cy="2857647"/>
          </a:xfrm>
          <a:prstGeom prst="rect">
            <a:avLst/>
          </a:prstGeom>
        </p:spPr>
      </p:pic>
      <p:pic>
        <p:nvPicPr>
          <p:cNvPr id="13" name="Picture 12">
            <a:extLst>
              <a:ext uri="{FF2B5EF4-FFF2-40B4-BE49-F238E27FC236}">
                <a16:creationId xmlns:a16="http://schemas.microsoft.com/office/drawing/2014/main" id="{CF4C4F50-01AE-4E74-AD77-84ED649A50F4}"/>
              </a:ext>
            </a:extLst>
          </p:cNvPr>
          <p:cNvPicPr>
            <a:picLocks noChangeAspect="1"/>
          </p:cNvPicPr>
          <p:nvPr/>
        </p:nvPicPr>
        <p:blipFill>
          <a:blip r:embed="rId4"/>
          <a:stretch>
            <a:fillRect/>
          </a:stretch>
        </p:blipFill>
        <p:spPr>
          <a:xfrm>
            <a:off x="2021726" y="3429000"/>
            <a:ext cx="3703320" cy="3274807"/>
          </a:xfrm>
          <a:prstGeom prst="rect">
            <a:avLst/>
          </a:prstGeom>
        </p:spPr>
      </p:pic>
    </p:spTree>
    <p:extLst>
      <p:ext uri="{BB962C8B-B14F-4D97-AF65-F5344CB8AC3E}">
        <p14:creationId xmlns:p14="http://schemas.microsoft.com/office/powerpoint/2010/main" val="37705814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image 3" descr="Espace réservé d’image">
            <a:extLst>
              <a:ext uri="{FF2B5EF4-FFF2-40B4-BE49-F238E27FC236}">
                <a16:creationId xmlns:a16="http://schemas.microsoft.com/office/drawing/2014/main" id="{4D593114-653B-4F83-A72F-17932C080578}"/>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a:stretch>
            <a:fillRect/>
          </a:stretch>
        </p:blipFill>
        <p:spPr/>
      </p:pic>
      <p:sp>
        <p:nvSpPr>
          <p:cNvPr id="5" name="Rectangle 4">
            <a:extLst>
              <a:ext uri="{FF2B5EF4-FFF2-40B4-BE49-F238E27FC236}">
                <a16:creationId xmlns:a16="http://schemas.microsoft.com/office/drawing/2014/main" id="{979F9DAD-F6B0-4ECC-8632-4B5E050986A8}"/>
              </a:ext>
              <a:ext uri="{C183D7F6-B498-43B3-948B-1728B52AA6E4}">
                <adec:decorative xmlns:adec="http://schemas.microsoft.com/office/drawing/2017/decorative" val="1"/>
              </a:ext>
            </a:extLst>
          </p:cNvPr>
          <p:cNvSpPr/>
          <p:nvPr/>
        </p:nvSpPr>
        <p:spPr>
          <a:xfrm>
            <a:off x="0" y="-6507"/>
            <a:ext cx="12192000" cy="6858000"/>
          </a:xfrm>
          <a:prstGeom prst="rect">
            <a:avLst/>
          </a:prstGeom>
          <a:gradFill>
            <a:gsLst>
              <a:gs pos="0">
                <a:srgbClr val="01023B">
                  <a:alpha val="70000"/>
                </a:srgbClr>
              </a:gs>
              <a:gs pos="100000">
                <a:srgbClr val="E99757">
                  <a:lumMod val="97000"/>
                  <a:lumOff val="3000"/>
                  <a:alpha val="70000"/>
                </a:srgbClr>
              </a:gs>
              <a:gs pos="50000">
                <a:srgbClr val="A53F52">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CA" dirty="0"/>
          </a:p>
        </p:txBody>
      </p:sp>
      <p:sp>
        <p:nvSpPr>
          <p:cNvPr id="6" name="Titre 5">
            <a:extLst>
              <a:ext uri="{FF2B5EF4-FFF2-40B4-BE49-F238E27FC236}">
                <a16:creationId xmlns:a16="http://schemas.microsoft.com/office/drawing/2014/main" id="{4F7706BE-EF2E-459C-8778-01DDD354C634}"/>
              </a:ext>
            </a:extLst>
          </p:cNvPr>
          <p:cNvSpPr>
            <a:spLocks noGrp="1"/>
          </p:cNvSpPr>
          <p:nvPr>
            <p:ph type="title"/>
          </p:nvPr>
        </p:nvSpPr>
        <p:spPr>
          <a:xfrm>
            <a:off x="702365" y="901880"/>
            <a:ext cx="10787270" cy="830649"/>
          </a:xfrm>
        </p:spPr>
        <p:txBody>
          <a:bodyPr rtlCol="0">
            <a:normAutofit fontScale="90000"/>
          </a:bodyPr>
          <a:lstStyle/>
          <a:p>
            <a:pPr rtl="0"/>
            <a:r>
              <a:rPr lang="fr-CA" dirty="0" err="1">
                <a:solidFill>
                  <a:schemeClr val="bg1"/>
                </a:solidFill>
              </a:rPr>
              <a:t>Than</a:t>
            </a:r>
            <a:r>
              <a:rPr lang="fr-CA" dirty="0" err="1"/>
              <a:t>k</a:t>
            </a:r>
            <a:r>
              <a:rPr lang="fr-CA" dirty="0"/>
              <a:t> </a:t>
            </a:r>
            <a:r>
              <a:rPr lang="fr-CA" dirty="0" err="1"/>
              <a:t>you</a:t>
            </a:r>
            <a:endParaRPr lang="fr-CA" dirty="0">
              <a:solidFill>
                <a:schemeClr val="bg1"/>
              </a:solidFill>
            </a:endParaRPr>
          </a:p>
        </p:txBody>
      </p:sp>
    </p:spTree>
    <p:extLst>
      <p:ext uri="{BB962C8B-B14F-4D97-AF65-F5344CB8AC3E}">
        <p14:creationId xmlns:p14="http://schemas.microsoft.com/office/powerpoint/2010/main" val="21839622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image 4" descr="Café pour ordinateur portable" title="Café pour ordinateur portable">
            <a:extLst>
              <a:ext uri="{FF2B5EF4-FFF2-40B4-BE49-F238E27FC236}">
                <a16:creationId xmlns:a16="http://schemas.microsoft.com/office/drawing/2014/main" id="{A0280051-D7F1-4438-B815-F0FF4906D141}"/>
              </a:ext>
            </a:extLst>
          </p:cNvPr>
          <p:cNvPicPr>
            <a:picLocks noGrp="1" noChangeAspect="1"/>
          </p:cNvPicPr>
          <p:nvPr>
            <p:ph type="pic" sz="quarter" idx="14"/>
          </p:nvPr>
        </p:nvPicPr>
        <p:blipFill rotWithShape="1">
          <a:blip r:embed="rId3"/>
          <a:srcRect l="23657" t="75" r="23657" b="-86"/>
          <a:stretch/>
        </p:blipFill>
        <p:spPr>
          <a:xfrm>
            <a:off x="0" y="0"/>
            <a:ext cx="5416550" cy="6857999"/>
          </a:xfrm>
          <a:noFill/>
        </p:spPr>
      </p:pic>
      <p:sp>
        <p:nvSpPr>
          <p:cNvPr id="11" name="Rectangle 13">
            <a:extLst>
              <a:ext uri="{FF2B5EF4-FFF2-40B4-BE49-F238E27FC236}">
                <a16:creationId xmlns:a16="http://schemas.microsoft.com/office/drawing/2014/main" id="{D59D4F5E-0D68-46FB-B499-329ED58DA289}"/>
              </a:ext>
              <a:ext uri="{C183D7F6-B498-43B3-948B-1728B52AA6E4}">
                <adec:decorative xmlns:adec="http://schemas.microsoft.com/office/drawing/2017/decorative" val="1"/>
              </a:ext>
            </a:extLst>
          </p:cNvPr>
          <p:cNvSpPr/>
          <p:nvPr/>
        </p:nvSpPr>
        <p:spPr>
          <a:xfrm>
            <a:off x="0" y="11068"/>
            <a:ext cx="5416550" cy="6846932"/>
          </a:xfrm>
          <a:prstGeom prst="rect">
            <a:avLst/>
          </a:prstGeom>
          <a:gradFill flip="none" rotWithShape="1">
            <a:gsLst>
              <a:gs pos="0">
                <a:srgbClr val="01023B">
                  <a:alpha val="50000"/>
                </a:srgbClr>
              </a:gs>
              <a:gs pos="100000">
                <a:srgbClr val="E99757">
                  <a:alpha val="50000"/>
                </a:srgbClr>
              </a:gs>
              <a:gs pos="50000">
                <a:srgbClr val="A53F52">
                  <a:alpha val="5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CA"/>
          </a:p>
        </p:txBody>
      </p:sp>
      <p:sp>
        <p:nvSpPr>
          <p:cNvPr id="8" name="Titre 7">
            <a:extLst>
              <a:ext uri="{FF2B5EF4-FFF2-40B4-BE49-F238E27FC236}">
                <a16:creationId xmlns:a16="http://schemas.microsoft.com/office/drawing/2014/main" id="{A3F530F9-BDB1-49E4-9EFF-B9535CF653A7}"/>
              </a:ext>
            </a:extLst>
          </p:cNvPr>
          <p:cNvSpPr>
            <a:spLocks noGrp="1"/>
          </p:cNvSpPr>
          <p:nvPr>
            <p:ph type="title"/>
          </p:nvPr>
        </p:nvSpPr>
        <p:spPr/>
        <p:txBody>
          <a:bodyPr rtlCol="0">
            <a:normAutofit fontScale="90000"/>
          </a:bodyPr>
          <a:lstStyle/>
          <a:p>
            <a:pPr algn="l" rtl="0"/>
            <a:r>
              <a:rPr lang="fr-CA" dirty="0"/>
              <a:t>WHY? How?</a:t>
            </a:r>
          </a:p>
        </p:txBody>
      </p:sp>
      <p:sp>
        <p:nvSpPr>
          <p:cNvPr id="9" name="Espace réservé du contenu 8">
            <a:extLst>
              <a:ext uri="{FF2B5EF4-FFF2-40B4-BE49-F238E27FC236}">
                <a16:creationId xmlns:a16="http://schemas.microsoft.com/office/drawing/2014/main" id="{256319DF-036A-473B-95D3-C5F6FF849FD4}"/>
              </a:ext>
            </a:extLst>
          </p:cNvPr>
          <p:cNvSpPr>
            <a:spLocks noGrp="1"/>
          </p:cNvSpPr>
          <p:nvPr>
            <p:ph idx="1"/>
          </p:nvPr>
        </p:nvSpPr>
        <p:spPr/>
        <p:txBody>
          <a:bodyPr rtlCol="0">
            <a:normAutofit/>
          </a:bodyPr>
          <a:lstStyle/>
          <a:p>
            <a:r>
              <a:rPr lang="en-US" dirty="0"/>
              <a:t>I thought it would be fun to rank each of Calgary’s quadrants against each other, to see which quadrant parties the most, which is very important to us university students as well. What else do we do when we’re done exams?</a:t>
            </a:r>
          </a:p>
          <a:p>
            <a:r>
              <a:rPr lang="en-US" dirty="0"/>
              <a:t>Obviously that is a bit difficult to do so I did the next best thing, I took business license data and focused on stores/restaurants with alcohol and cannabis.</a:t>
            </a:r>
          </a:p>
          <a:p>
            <a:r>
              <a:rPr lang="en-US" dirty="0"/>
              <a:t>I want the Calgarians to see the city in a different light, and to see how many locations around the city you can go to get your party started.</a:t>
            </a:r>
          </a:p>
          <a:p>
            <a:pPr marL="0" indent="0">
              <a:buNone/>
            </a:pPr>
            <a:endParaRPr lang="en-US" dirty="0"/>
          </a:p>
        </p:txBody>
      </p:sp>
      <p:sp>
        <p:nvSpPr>
          <p:cNvPr id="71" name="Espace réservé du numéro de diapositive 70">
            <a:extLst>
              <a:ext uri="{FF2B5EF4-FFF2-40B4-BE49-F238E27FC236}">
                <a16:creationId xmlns:a16="http://schemas.microsoft.com/office/drawing/2014/main" id="{D222F862-D4C8-42C6-BB64-662A73425911}"/>
              </a:ext>
            </a:extLst>
          </p:cNvPr>
          <p:cNvSpPr>
            <a:spLocks noGrp="1"/>
          </p:cNvSpPr>
          <p:nvPr>
            <p:ph type="sldNum" sz="quarter" idx="4"/>
          </p:nvPr>
        </p:nvSpPr>
        <p:spPr/>
        <p:txBody>
          <a:bodyPr rtlCol="0"/>
          <a:lstStyle/>
          <a:p>
            <a:pPr rtl="0"/>
            <a:fld id="{8C2E478F-E849-4A8C-AF1F-CBCC78A7CBFA}" type="slidenum">
              <a:rPr lang="fr-CA" smtClean="0"/>
              <a:t>2</a:t>
            </a:fld>
            <a:endParaRPr lang="fr-CA"/>
          </a:p>
        </p:txBody>
      </p:sp>
    </p:spTree>
    <p:extLst>
      <p:ext uri="{BB962C8B-B14F-4D97-AF65-F5344CB8AC3E}">
        <p14:creationId xmlns:p14="http://schemas.microsoft.com/office/powerpoint/2010/main" val="6561334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85534194-745D-4888-BF16-6C09F65EA484}"/>
              </a:ext>
            </a:extLst>
          </p:cNvPr>
          <p:cNvSpPr>
            <a:spLocks noGrp="1"/>
          </p:cNvSpPr>
          <p:nvPr>
            <p:ph type="title"/>
          </p:nvPr>
        </p:nvSpPr>
        <p:spPr/>
        <p:txBody>
          <a:bodyPr rtlCol="0" anchor="ctr"/>
          <a:lstStyle/>
          <a:p>
            <a:pPr algn="ctr" rtl="0"/>
            <a:r>
              <a:rPr lang="fr-CA" dirty="0"/>
              <a:t>Data collection process</a:t>
            </a:r>
          </a:p>
        </p:txBody>
      </p:sp>
      <p:sp>
        <p:nvSpPr>
          <p:cNvPr id="5" name="Espace réservé du contenu 4">
            <a:extLst>
              <a:ext uri="{FF2B5EF4-FFF2-40B4-BE49-F238E27FC236}">
                <a16:creationId xmlns:a16="http://schemas.microsoft.com/office/drawing/2014/main" id="{56D0F54D-A602-4D35-8BE1-6B9BE8078989}"/>
              </a:ext>
            </a:extLst>
          </p:cNvPr>
          <p:cNvSpPr>
            <a:spLocks noGrp="1"/>
          </p:cNvSpPr>
          <p:nvPr>
            <p:ph sz="half" idx="2"/>
          </p:nvPr>
        </p:nvSpPr>
        <p:spPr>
          <a:xfrm>
            <a:off x="278635" y="5755414"/>
            <a:ext cx="5157787" cy="895451"/>
          </a:xfrm>
        </p:spPr>
        <p:txBody>
          <a:bodyPr rtlCol="0">
            <a:normAutofit/>
          </a:bodyPr>
          <a:lstStyle/>
          <a:p>
            <a:pPr marL="0" indent="0">
              <a:buNone/>
            </a:pPr>
            <a:r>
              <a:rPr lang="en-US" dirty="0">
                <a:hlinkClick r:id="rId3">
                  <a:extLst>
                    <a:ext uri="{A12FA001-AC4F-418D-AE19-62706E023703}">
                      <ahyp:hlinkClr xmlns:ahyp="http://schemas.microsoft.com/office/drawing/2018/hyperlinkcolor" val="tx"/>
                    </a:ext>
                  </a:extLst>
                </a:hlinkClick>
              </a:rPr>
              <a:t>https://data.calgary.ca/Business-and-Economic-Activity/Calgary-Business-Licences/vdjc-pybd</a:t>
            </a:r>
            <a:endParaRPr lang="fr-CA" dirty="0"/>
          </a:p>
        </p:txBody>
      </p:sp>
      <p:sp>
        <p:nvSpPr>
          <p:cNvPr id="6" name="Espace réservé du texte 5">
            <a:extLst>
              <a:ext uri="{FF2B5EF4-FFF2-40B4-BE49-F238E27FC236}">
                <a16:creationId xmlns:a16="http://schemas.microsoft.com/office/drawing/2014/main" id="{5FBB0776-0624-4A97-8BD3-03CF602288BA}"/>
              </a:ext>
            </a:extLst>
          </p:cNvPr>
          <p:cNvSpPr>
            <a:spLocks noGrp="1"/>
          </p:cNvSpPr>
          <p:nvPr>
            <p:ph type="body" sz="quarter" idx="3"/>
          </p:nvPr>
        </p:nvSpPr>
        <p:spPr>
          <a:xfrm>
            <a:off x="6565107" y="1337521"/>
            <a:ext cx="5183188" cy="494506"/>
          </a:xfrm>
        </p:spPr>
        <p:txBody>
          <a:bodyPr rtlCol="0">
            <a:noAutofit/>
          </a:bodyPr>
          <a:lstStyle/>
          <a:p>
            <a:pPr rtl="0"/>
            <a:r>
              <a:rPr lang="en-US" sz="2000" dirty="0"/>
              <a:t>Scrapping</a:t>
            </a:r>
            <a:r>
              <a:rPr lang="fr-CA" sz="2000" dirty="0"/>
              <a:t> the API </a:t>
            </a:r>
            <a:r>
              <a:rPr lang="en-CA" sz="2000" dirty="0"/>
              <a:t>from</a:t>
            </a:r>
            <a:r>
              <a:rPr lang="fr-CA" sz="2000" dirty="0"/>
              <a:t> Open Calgary</a:t>
            </a:r>
          </a:p>
        </p:txBody>
      </p:sp>
      <p:sp>
        <p:nvSpPr>
          <p:cNvPr id="7" name="Espace réservé du contenu 6">
            <a:extLst>
              <a:ext uri="{FF2B5EF4-FFF2-40B4-BE49-F238E27FC236}">
                <a16:creationId xmlns:a16="http://schemas.microsoft.com/office/drawing/2014/main" id="{EFFBC808-1837-4C36-BFF0-135B8C1042A2}"/>
              </a:ext>
            </a:extLst>
          </p:cNvPr>
          <p:cNvSpPr>
            <a:spLocks noGrp="1"/>
          </p:cNvSpPr>
          <p:nvPr>
            <p:ph sz="quarter" idx="4"/>
          </p:nvPr>
        </p:nvSpPr>
        <p:spPr>
          <a:xfrm>
            <a:off x="6565107" y="2342355"/>
            <a:ext cx="5183188" cy="3688529"/>
          </a:xfrm>
        </p:spPr>
        <p:txBody>
          <a:bodyPr rtlCol="0">
            <a:normAutofit fontScale="92500"/>
          </a:bodyPr>
          <a:lstStyle/>
          <a:p>
            <a:pPr>
              <a:lnSpc>
                <a:spcPct val="100000"/>
              </a:lnSpc>
            </a:pPr>
            <a:r>
              <a:rPr lang="en-US" sz="1800" dirty="0"/>
              <a:t>Found</a:t>
            </a:r>
            <a:r>
              <a:rPr lang="fr-CA" sz="1800" dirty="0"/>
              <a:t> the data on Open Calgary of Business License Data.</a:t>
            </a:r>
          </a:p>
          <a:p>
            <a:pPr>
              <a:lnSpc>
                <a:spcPct val="100000"/>
              </a:lnSpc>
            </a:pPr>
            <a:r>
              <a:rPr lang="en-US" sz="1800" dirty="0"/>
              <a:t>Used</a:t>
            </a:r>
            <a:r>
              <a:rPr lang="fr-CA" sz="1800" dirty="0"/>
              <a:t> packages </a:t>
            </a:r>
            <a:r>
              <a:rPr lang="fr-CA" sz="1800" dirty="0" err="1"/>
              <a:t>httr</a:t>
            </a:r>
            <a:r>
              <a:rPr lang="fr-CA" sz="1800" dirty="0"/>
              <a:t>, </a:t>
            </a:r>
            <a:r>
              <a:rPr lang="fr-CA" sz="1800" dirty="0" err="1"/>
              <a:t>lubridate</a:t>
            </a:r>
            <a:r>
              <a:rPr lang="fr-CA" sz="1800" dirty="0"/>
              <a:t>, </a:t>
            </a:r>
            <a:r>
              <a:rPr lang="fr-CA" sz="1800" dirty="0" err="1"/>
              <a:t>jsonlite</a:t>
            </a:r>
            <a:r>
              <a:rPr lang="fr-CA" sz="1800" dirty="0"/>
              <a:t>, and </a:t>
            </a:r>
            <a:r>
              <a:rPr lang="fr-CA" sz="1800" dirty="0" err="1"/>
              <a:t>most</a:t>
            </a:r>
            <a:r>
              <a:rPr lang="fr-CA" sz="1800" dirty="0"/>
              <a:t> </a:t>
            </a:r>
            <a:r>
              <a:rPr lang="en-US" sz="1800" dirty="0"/>
              <a:t>importantly</a:t>
            </a:r>
            <a:r>
              <a:rPr lang="fr-CA" sz="1800" dirty="0"/>
              <a:t> </a:t>
            </a:r>
            <a:r>
              <a:rPr lang="fr-CA" sz="1800" dirty="0" err="1"/>
              <a:t>dplyr</a:t>
            </a:r>
            <a:r>
              <a:rPr lang="fr-CA" sz="1800" dirty="0"/>
              <a:t> to call </a:t>
            </a:r>
            <a:r>
              <a:rPr lang="en-US" sz="1800" dirty="0"/>
              <a:t>from</a:t>
            </a:r>
            <a:r>
              <a:rPr lang="fr-CA" sz="1800" dirty="0"/>
              <a:t> an API </a:t>
            </a:r>
            <a:r>
              <a:rPr lang="en-US" sz="1800" dirty="0"/>
              <a:t>within</a:t>
            </a:r>
            <a:r>
              <a:rPr lang="fr-CA" sz="1800" dirty="0"/>
              <a:t> R to </a:t>
            </a:r>
            <a:r>
              <a:rPr lang="fr-CA" sz="1800" dirty="0" err="1"/>
              <a:t>get</a:t>
            </a:r>
            <a:r>
              <a:rPr lang="fr-CA" sz="1800" dirty="0"/>
              <a:t> the data.</a:t>
            </a:r>
          </a:p>
          <a:p>
            <a:pPr>
              <a:lnSpc>
                <a:spcPct val="100000"/>
              </a:lnSpc>
            </a:pPr>
            <a:r>
              <a:rPr lang="en-US" sz="1800" dirty="0"/>
              <a:t>Filtered for only currently LICENSED businesses. No expired businesses.</a:t>
            </a:r>
          </a:p>
          <a:p>
            <a:pPr>
              <a:lnSpc>
                <a:spcPct val="100000"/>
              </a:lnSpc>
            </a:pPr>
            <a:r>
              <a:rPr lang="en-US" sz="1800" dirty="0"/>
              <a:t>After</a:t>
            </a:r>
            <a:r>
              <a:rPr lang="fr-CA" sz="1800" dirty="0"/>
              <a:t> </a:t>
            </a:r>
            <a:r>
              <a:rPr lang="en-US" sz="1800" dirty="0"/>
              <a:t>that</a:t>
            </a:r>
            <a:r>
              <a:rPr lang="fr-CA" sz="1800" dirty="0"/>
              <a:t>, I </a:t>
            </a:r>
            <a:r>
              <a:rPr lang="en-US" sz="1800" dirty="0"/>
              <a:t>filtered</a:t>
            </a:r>
            <a:r>
              <a:rPr lang="fr-CA" sz="1800" dirty="0"/>
              <a:t> the </a:t>
            </a:r>
            <a:r>
              <a:rPr lang="en-US" sz="1800" dirty="0"/>
              <a:t>license</a:t>
            </a:r>
            <a:r>
              <a:rPr lang="fr-CA" sz="1800" dirty="0"/>
              <a:t> types </a:t>
            </a:r>
            <a:r>
              <a:rPr lang="en-US" sz="1800" dirty="0"/>
              <a:t>looking</a:t>
            </a:r>
            <a:r>
              <a:rPr lang="fr-CA" sz="1800" dirty="0"/>
              <a:t> </a:t>
            </a:r>
            <a:r>
              <a:rPr lang="en-US" sz="1800" dirty="0"/>
              <a:t>only</a:t>
            </a:r>
            <a:r>
              <a:rPr lang="fr-CA" sz="1800" dirty="0"/>
              <a:t> for </a:t>
            </a:r>
            <a:r>
              <a:rPr lang="en-US" sz="1800" dirty="0"/>
              <a:t>alcohol</a:t>
            </a:r>
            <a:r>
              <a:rPr lang="fr-CA" sz="1800" dirty="0"/>
              <a:t> and cannabis </a:t>
            </a:r>
            <a:r>
              <a:rPr lang="en-US" sz="1800" dirty="0"/>
              <a:t>related</a:t>
            </a:r>
            <a:r>
              <a:rPr lang="fr-CA" sz="1800" dirty="0"/>
              <a:t> </a:t>
            </a:r>
            <a:r>
              <a:rPr lang="en-US" sz="1800" dirty="0"/>
              <a:t>licenses.</a:t>
            </a:r>
          </a:p>
          <a:p>
            <a:pPr>
              <a:lnSpc>
                <a:spcPct val="100000"/>
              </a:lnSpc>
            </a:pPr>
            <a:r>
              <a:rPr lang="en-US" sz="1800" dirty="0"/>
              <a:t>Then finally, I used </a:t>
            </a:r>
            <a:r>
              <a:rPr lang="en-US" sz="1800" dirty="0" err="1"/>
              <a:t>stringr</a:t>
            </a:r>
            <a:r>
              <a:rPr lang="en-US" sz="1800" dirty="0"/>
              <a:t> to search the address column, and then to add a new column called quadrant;</a:t>
            </a:r>
          </a:p>
          <a:p>
            <a:pPr lvl="1">
              <a:lnSpc>
                <a:spcPct val="100000"/>
              </a:lnSpc>
            </a:pPr>
            <a:r>
              <a:rPr lang="fr-CA" sz="1800" dirty="0"/>
              <a:t>NW, NE, SE, SW</a:t>
            </a:r>
          </a:p>
          <a:p>
            <a:pPr>
              <a:lnSpc>
                <a:spcPct val="100000"/>
              </a:lnSpc>
            </a:pPr>
            <a:endParaRPr lang="fr-CA" dirty="0"/>
          </a:p>
        </p:txBody>
      </p:sp>
      <p:sp>
        <p:nvSpPr>
          <p:cNvPr id="8" name="Espace réservé du numéro de diapositive 7">
            <a:extLst>
              <a:ext uri="{FF2B5EF4-FFF2-40B4-BE49-F238E27FC236}">
                <a16:creationId xmlns:a16="http://schemas.microsoft.com/office/drawing/2014/main" id="{84A4C0E3-E146-49BF-804D-D369F89E8F2A}"/>
              </a:ext>
            </a:extLst>
          </p:cNvPr>
          <p:cNvSpPr>
            <a:spLocks noGrp="1"/>
          </p:cNvSpPr>
          <p:nvPr>
            <p:ph type="sldNum" sz="quarter" idx="12"/>
          </p:nvPr>
        </p:nvSpPr>
        <p:spPr/>
        <p:txBody>
          <a:bodyPr rtlCol="0"/>
          <a:lstStyle/>
          <a:p>
            <a:pPr rtl="0"/>
            <a:fld id="{8C2E478F-E849-4A8C-AF1F-CBCC78A7CBFA}" type="slidenum">
              <a:rPr lang="fr-CA" smtClean="0"/>
              <a:t>3</a:t>
            </a:fld>
            <a:endParaRPr lang="fr-CA"/>
          </a:p>
        </p:txBody>
      </p:sp>
      <p:pic>
        <p:nvPicPr>
          <p:cNvPr id="11" name="Picture 10">
            <a:extLst>
              <a:ext uri="{FF2B5EF4-FFF2-40B4-BE49-F238E27FC236}">
                <a16:creationId xmlns:a16="http://schemas.microsoft.com/office/drawing/2014/main" id="{2F9616D5-B7C8-4356-9D8A-2FFE6364664D}"/>
              </a:ext>
            </a:extLst>
          </p:cNvPr>
          <p:cNvPicPr>
            <a:picLocks noChangeAspect="1"/>
          </p:cNvPicPr>
          <p:nvPr/>
        </p:nvPicPr>
        <p:blipFill>
          <a:blip r:embed="rId4"/>
          <a:stretch>
            <a:fillRect/>
          </a:stretch>
        </p:blipFill>
        <p:spPr>
          <a:xfrm>
            <a:off x="278635" y="1251065"/>
            <a:ext cx="3740569" cy="4504349"/>
          </a:xfrm>
          <a:prstGeom prst="rect">
            <a:avLst/>
          </a:prstGeom>
        </p:spPr>
      </p:pic>
      <p:sp>
        <p:nvSpPr>
          <p:cNvPr id="12" name="Oval 11">
            <a:extLst>
              <a:ext uri="{FF2B5EF4-FFF2-40B4-BE49-F238E27FC236}">
                <a16:creationId xmlns:a16="http://schemas.microsoft.com/office/drawing/2014/main" id="{F67C3BAD-0ADA-42A7-97E2-33EB5FAB0A03}"/>
              </a:ext>
            </a:extLst>
          </p:cNvPr>
          <p:cNvSpPr/>
          <p:nvPr/>
        </p:nvSpPr>
        <p:spPr>
          <a:xfrm>
            <a:off x="3416531" y="1957647"/>
            <a:ext cx="141316" cy="108066"/>
          </a:xfrm>
          <a:prstGeom prst="ellipse">
            <a:avLst/>
          </a:pr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875483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Espace réservé d’image 6" descr="Codage abstrait&#10;">
            <a:extLst>
              <a:ext uri="{FF2B5EF4-FFF2-40B4-BE49-F238E27FC236}">
                <a16:creationId xmlns:a16="http://schemas.microsoft.com/office/drawing/2014/main" id="{5F76566E-36EF-4E0C-8563-ABC2D25923BA}"/>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a:fillRect/>
          </a:stretch>
        </p:blipFill>
        <p:spPr>
          <a:xfrm>
            <a:off x="0" y="0"/>
            <a:ext cx="6096000" cy="6858000"/>
          </a:xfrm>
        </p:spPr>
      </p:pic>
      <p:sp>
        <p:nvSpPr>
          <p:cNvPr id="14" name="Rectangle 13">
            <a:extLst>
              <a:ext uri="{FF2B5EF4-FFF2-40B4-BE49-F238E27FC236}">
                <a16:creationId xmlns:a16="http://schemas.microsoft.com/office/drawing/2014/main" id="{D687D26E-D67A-4318-AAB1-DCEAA89EEB21}"/>
              </a:ext>
              <a:ext uri="{C183D7F6-B498-43B3-948B-1728B52AA6E4}">
                <adec:decorative xmlns:adec="http://schemas.microsoft.com/office/drawing/2017/decorative" val="1"/>
              </a:ext>
            </a:extLst>
          </p:cNvPr>
          <p:cNvSpPr/>
          <p:nvPr/>
        </p:nvSpPr>
        <p:spPr>
          <a:xfrm>
            <a:off x="0" y="0"/>
            <a:ext cx="6096000" cy="6882714"/>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2734962 w 6096000"/>
              <a:gd name="connsiteY2" fmla="*/ 6808573 h 6858000"/>
              <a:gd name="connsiteX3" fmla="*/ 0 w 6096000"/>
              <a:gd name="connsiteY3" fmla="*/ 6858000 h 6858000"/>
              <a:gd name="connsiteX4" fmla="*/ 0 w 6096000"/>
              <a:gd name="connsiteY4" fmla="*/ 0 h 6858000"/>
              <a:gd name="connsiteX0" fmla="*/ 0 w 6096000"/>
              <a:gd name="connsiteY0" fmla="*/ 0 h 6882714"/>
              <a:gd name="connsiteX1" fmla="*/ 6096000 w 6096000"/>
              <a:gd name="connsiteY1" fmla="*/ 0 h 6882714"/>
              <a:gd name="connsiteX2" fmla="*/ 4242486 w 6096000"/>
              <a:gd name="connsiteY2" fmla="*/ 6882714 h 6882714"/>
              <a:gd name="connsiteX3" fmla="*/ 0 w 6096000"/>
              <a:gd name="connsiteY3" fmla="*/ 6858000 h 6882714"/>
              <a:gd name="connsiteX4" fmla="*/ 0 w 6096000"/>
              <a:gd name="connsiteY4" fmla="*/ 0 h 68827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00" h="6882714">
                <a:moveTo>
                  <a:pt x="0" y="0"/>
                </a:moveTo>
                <a:lnTo>
                  <a:pt x="6096000" y="0"/>
                </a:lnTo>
                <a:lnTo>
                  <a:pt x="4242486" y="6882714"/>
                </a:lnTo>
                <a:lnTo>
                  <a:pt x="0" y="6858000"/>
                </a:lnTo>
                <a:lnTo>
                  <a:pt x="0" y="0"/>
                </a:lnTo>
                <a:close/>
              </a:path>
            </a:pathLst>
          </a:custGeom>
          <a:gradFill flip="none" rotWithShape="1">
            <a:gsLst>
              <a:gs pos="0">
                <a:srgbClr val="01023B">
                  <a:alpha val="70000"/>
                </a:srgbClr>
              </a:gs>
              <a:gs pos="100000">
                <a:srgbClr val="E99757">
                  <a:alpha val="70000"/>
                </a:srgbClr>
              </a:gs>
              <a:gs pos="50000">
                <a:srgbClr val="A53F52">
                  <a:alpha val="7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CA"/>
          </a:p>
        </p:txBody>
      </p:sp>
      <p:sp>
        <p:nvSpPr>
          <p:cNvPr id="3" name="Titre 2">
            <a:extLst>
              <a:ext uri="{FF2B5EF4-FFF2-40B4-BE49-F238E27FC236}">
                <a16:creationId xmlns:a16="http://schemas.microsoft.com/office/drawing/2014/main" id="{1D24B42B-925B-494C-A986-BD85E8117E1E}"/>
              </a:ext>
            </a:extLst>
          </p:cNvPr>
          <p:cNvSpPr>
            <a:spLocks noGrp="1"/>
          </p:cNvSpPr>
          <p:nvPr>
            <p:ph type="title"/>
          </p:nvPr>
        </p:nvSpPr>
        <p:spPr>
          <a:xfrm>
            <a:off x="6095999" y="1569157"/>
            <a:ext cx="5396345" cy="2612920"/>
          </a:xfrm>
        </p:spPr>
        <p:txBody>
          <a:bodyPr rtlCol="0">
            <a:normAutofit/>
          </a:bodyPr>
          <a:lstStyle/>
          <a:p>
            <a:pPr rtl="0"/>
            <a:r>
              <a:rPr lang="fr-CA" dirty="0" err="1"/>
              <a:t>Visualization</a:t>
            </a:r>
            <a:endParaRPr lang="fr-CA" dirty="0"/>
          </a:p>
        </p:txBody>
      </p:sp>
      <p:sp>
        <p:nvSpPr>
          <p:cNvPr id="2094" name="Espace réservé du numéro de diapositive 2093">
            <a:extLst>
              <a:ext uri="{FF2B5EF4-FFF2-40B4-BE49-F238E27FC236}">
                <a16:creationId xmlns:a16="http://schemas.microsoft.com/office/drawing/2014/main" id="{5DA62994-769D-4C19-BB0A-5144E0A5CFCD}"/>
              </a:ext>
            </a:extLst>
          </p:cNvPr>
          <p:cNvSpPr>
            <a:spLocks noGrp="1"/>
          </p:cNvSpPr>
          <p:nvPr>
            <p:ph type="sldNum" sz="quarter" idx="12"/>
          </p:nvPr>
        </p:nvSpPr>
        <p:spPr/>
        <p:txBody>
          <a:bodyPr rtlCol="0"/>
          <a:lstStyle/>
          <a:p>
            <a:pPr rtl="0"/>
            <a:fld id="{8C2E478F-E849-4A8C-AF1F-CBCC78A7CBFA}" type="slidenum">
              <a:rPr lang="fr-CA" smtClean="0"/>
              <a:pPr rtl="0"/>
              <a:t>4</a:t>
            </a:fld>
            <a:endParaRPr lang="fr-CA" dirty="0"/>
          </a:p>
        </p:txBody>
      </p:sp>
    </p:spTree>
    <p:extLst>
      <p:ext uri="{BB962C8B-B14F-4D97-AF65-F5344CB8AC3E}">
        <p14:creationId xmlns:p14="http://schemas.microsoft.com/office/powerpoint/2010/main" val="35785031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FC0FC91-FC9F-4222-847F-C46D1969764A}"/>
              </a:ext>
            </a:extLst>
          </p:cNvPr>
          <p:cNvSpPr>
            <a:spLocks noGrp="1"/>
          </p:cNvSpPr>
          <p:nvPr>
            <p:ph type="sldNum" sz="quarter" idx="12"/>
          </p:nvPr>
        </p:nvSpPr>
        <p:spPr/>
        <p:txBody>
          <a:bodyPr/>
          <a:lstStyle/>
          <a:p>
            <a:pPr rtl="0"/>
            <a:fld id="{8C2E478F-E849-4A8C-AF1F-CBCC78A7CBFA}" type="slidenum">
              <a:rPr lang="fr-CA" noProof="0" smtClean="0"/>
              <a:t>5</a:t>
            </a:fld>
            <a:endParaRPr lang="fr-CA" noProof="0"/>
          </a:p>
        </p:txBody>
      </p:sp>
      <p:pic>
        <p:nvPicPr>
          <p:cNvPr id="4" name="Picture 3">
            <a:extLst>
              <a:ext uri="{FF2B5EF4-FFF2-40B4-BE49-F238E27FC236}">
                <a16:creationId xmlns:a16="http://schemas.microsoft.com/office/drawing/2014/main" id="{1596D94B-DE38-4256-B709-D5FDBEEE5496}"/>
              </a:ext>
            </a:extLst>
          </p:cNvPr>
          <p:cNvPicPr>
            <a:picLocks noChangeAspect="1"/>
          </p:cNvPicPr>
          <p:nvPr/>
        </p:nvPicPr>
        <p:blipFill>
          <a:blip r:embed="rId3"/>
          <a:stretch>
            <a:fillRect/>
          </a:stretch>
        </p:blipFill>
        <p:spPr>
          <a:xfrm>
            <a:off x="660861" y="1043248"/>
            <a:ext cx="4172989" cy="4671753"/>
          </a:xfrm>
          <a:prstGeom prst="rect">
            <a:avLst/>
          </a:prstGeom>
        </p:spPr>
      </p:pic>
      <p:pic>
        <p:nvPicPr>
          <p:cNvPr id="6" name="Picture 5">
            <a:extLst>
              <a:ext uri="{FF2B5EF4-FFF2-40B4-BE49-F238E27FC236}">
                <a16:creationId xmlns:a16="http://schemas.microsoft.com/office/drawing/2014/main" id="{BF7DDE42-20DF-41DF-8401-B95AE919451A}"/>
              </a:ext>
            </a:extLst>
          </p:cNvPr>
          <p:cNvPicPr>
            <a:picLocks noChangeAspect="1"/>
          </p:cNvPicPr>
          <p:nvPr/>
        </p:nvPicPr>
        <p:blipFill>
          <a:blip r:embed="rId4"/>
          <a:stretch>
            <a:fillRect/>
          </a:stretch>
        </p:blipFill>
        <p:spPr>
          <a:xfrm>
            <a:off x="7157258" y="1043247"/>
            <a:ext cx="4172989" cy="4671753"/>
          </a:xfrm>
          <a:prstGeom prst="rect">
            <a:avLst/>
          </a:prstGeom>
        </p:spPr>
      </p:pic>
      <p:sp>
        <p:nvSpPr>
          <p:cNvPr id="8" name="TextBox 7">
            <a:extLst>
              <a:ext uri="{FF2B5EF4-FFF2-40B4-BE49-F238E27FC236}">
                <a16:creationId xmlns:a16="http://schemas.microsoft.com/office/drawing/2014/main" id="{6F49A96F-CBF9-4A37-ACC7-DC79A95EF3B9}"/>
              </a:ext>
            </a:extLst>
          </p:cNvPr>
          <p:cNvSpPr txBox="1"/>
          <p:nvPr/>
        </p:nvSpPr>
        <p:spPr>
          <a:xfrm>
            <a:off x="660861" y="5861473"/>
            <a:ext cx="3719945" cy="738664"/>
          </a:xfrm>
          <a:prstGeom prst="rect">
            <a:avLst/>
          </a:prstGeom>
          <a:noFill/>
        </p:spPr>
        <p:txBody>
          <a:bodyPr wrap="square" rtlCol="0">
            <a:spAutoFit/>
          </a:bodyPr>
          <a:lstStyle/>
          <a:p>
            <a:r>
              <a:rPr lang="en-US" sz="1400" dirty="0"/>
              <a:t>Legend:</a:t>
            </a:r>
          </a:p>
          <a:p>
            <a:r>
              <a:rPr lang="en-US" sz="1400" dirty="0">
                <a:solidFill>
                  <a:srgbClr val="F96BDC"/>
                </a:solidFill>
              </a:rPr>
              <a:t>Purple – Alcohol sales</a:t>
            </a:r>
          </a:p>
          <a:p>
            <a:r>
              <a:rPr lang="en-US" sz="1400" dirty="0">
                <a:solidFill>
                  <a:srgbClr val="00B050"/>
                </a:solidFill>
              </a:rPr>
              <a:t>Green – Cannabis sales</a:t>
            </a:r>
          </a:p>
        </p:txBody>
      </p:sp>
      <p:sp>
        <p:nvSpPr>
          <p:cNvPr id="9" name="Titre 7">
            <a:extLst>
              <a:ext uri="{FF2B5EF4-FFF2-40B4-BE49-F238E27FC236}">
                <a16:creationId xmlns:a16="http://schemas.microsoft.com/office/drawing/2014/main" id="{7C24C71E-B84F-4E01-B4B7-F1D5FA5763B7}"/>
              </a:ext>
            </a:extLst>
          </p:cNvPr>
          <p:cNvSpPr txBox="1">
            <a:spLocks/>
          </p:cNvSpPr>
          <p:nvPr/>
        </p:nvSpPr>
        <p:spPr>
          <a:xfrm>
            <a:off x="660861" y="161463"/>
            <a:ext cx="6043246" cy="573989"/>
          </a:xfrm>
          <a:prstGeom prst="rect">
            <a:avLst/>
          </a:prstGeom>
        </p:spPr>
        <p:txBody>
          <a:bodyPr rtlCol="0">
            <a:normAutofit fontScale="90000" lnSpcReduction="10000"/>
          </a:bodyPr>
          <a:lstStyle>
            <a:lvl1pPr algn="ctr" defTabSz="914400" rtl="0" eaLnBrk="1" latinLnBrk="0" hangingPunct="1">
              <a:lnSpc>
                <a:spcPct val="100000"/>
              </a:lnSpc>
              <a:spcBef>
                <a:spcPct val="0"/>
              </a:spcBef>
              <a:buNone/>
              <a:defRPr sz="3600" kern="1200" cap="all" baseline="0">
                <a:solidFill>
                  <a:schemeClr val="tx1"/>
                </a:solidFill>
                <a:latin typeface="+mj-lt"/>
                <a:ea typeface="+mj-ea"/>
                <a:cs typeface="+mj-cs"/>
              </a:defRPr>
            </a:lvl1pPr>
          </a:lstStyle>
          <a:p>
            <a:pPr algn="l"/>
            <a:r>
              <a:rPr lang="fr-CA" dirty="0"/>
              <a:t>POWER BI VISUALIZATIONS</a:t>
            </a:r>
          </a:p>
        </p:txBody>
      </p:sp>
      <p:sp>
        <p:nvSpPr>
          <p:cNvPr id="10" name="TextBox 9">
            <a:extLst>
              <a:ext uri="{FF2B5EF4-FFF2-40B4-BE49-F238E27FC236}">
                <a16:creationId xmlns:a16="http://schemas.microsoft.com/office/drawing/2014/main" id="{031A6C35-67E2-40E1-A727-68E3587C2A73}"/>
              </a:ext>
            </a:extLst>
          </p:cNvPr>
          <p:cNvSpPr txBox="1"/>
          <p:nvPr/>
        </p:nvSpPr>
        <p:spPr>
          <a:xfrm>
            <a:off x="7105995" y="5861473"/>
            <a:ext cx="3719945" cy="738664"/>
          </a:xfrm>
          <a:prstGeom prst="rect">
            <a:avLst/>
          </a:prstGeom>
          <a:noFill/>
        </p:spPr>
        <p:txBody>
          <a:bodyPr wrap="square" rtlCol="0">
            <a:spAutoFit/>
          </a:bodyPr>
          <a:lstStyle/>
          <a:p>
            <a:r>
              <a:rPr lang="en-US" sz="1400" dirty="0"/>
              <a:t>Initial views show us that Southern Calgary has the most alcohol and cannabis stores. First impression is that they party the most.</a:t>
            </a:r>
            <a:endParaRPr lang="en-US" sz="1400" dirty="0">
              <a:solidFill>
                <a:srgbClr val="00B050"/>
              </a:solidFill>
            </a:endParaRPr>
          </a:p>
        </p:txBody>
      </p:sp>
    </p:spTree>
    <p:extLst>
      <p:ext uri="{BB962C8B-B14F-4D97-AF65-F5344CB8AC3E}">
        <p14:creationId xmlns:p14="http://schemas.microsoft.com/office/powerpoint/2010/main" val="678357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FC0FC91-FC9F-4222-847F-C46D1969764A}"/>
              </a:ext>
            </a:extLst>
          </p:cNvPr>
          <p:cNvSpPr>
            <a:spLocks noGrp="1"/>
          </p:cNvSpPr>
          <p:nvPr>
            <p:ph type="sldNum" sz="quarter" idx="12"/>
          </p:nvPr>
        </p:nvSpPr>
        <p:spPr/>
        <p:txBody>
          <a:bodyPr/>
          <a:lstStyle/>
          <a:p>
            <a:pPr rtl="0"/>
            <a:fld id="{8C2E478F-E849-4A8C-AF1F-CBCC78A7CBFA}" type="slidenum">
              <a:rPr lang="fr-CA" noProof="0" smtClean="0"/>
              <a:t>6</a:t>
            </a:fld>
            <a:endParaRPr lang="fr-CA" noProof="0"/>
          </a:p>
        </p:txBody>
      </p:sp>
      <p:sp>
        <p:nvSpPr>
          <p:cNvPr id="9" name="Titre 7">
            <a:extLst>
              <a:ext uri="{FF2B5EF4-FFF2-40B4-BE49-F238E27FC236}">
                <a16:creationId xmlns:a16="http://schemas.microsoft.com/office/drawing/2014/main" id="{7C24C71E-B84F-4E01-B4B7-F1D5FA5763B7}"/>
              </a:ext>
            </a:extLst>
          </p:cNvPr>
          <p:cNvSpPr txBox="1">
            <a:spLocks/>
          </p:cNvSpPr>
          <p:nvPr/>
        </p:nvSpPr>
        <p:spPr>
          <a:xfrm>
            <a:off x="660861" y="161463"/>
            <a:ext cx="6043246" cy="573989"/>
          </a:xfrm>
          <a:prstGeom prst="rect">
            <a:avLst/>
          </a:prstGeom>
        </p:spPr>
        <p:txBody>
          <a:bodyPr rtlCol="0">
            <a:normAutofit fontScale="90000" lnSpcReduction="10000"/>
          </a:bodyPr>
          <a:lstStyle>
            <a:lvl1pPr algn="ctr" defTabSz="914400" rtl="0" eaLnBrk="1" latinLnBrk="0" hangingPunct="1">
              <a:lnSpc>
                <a:spcPct val="100000"/>
              </a:lnSpc>
              <a:spcBef>
                <a:spcPct val="0"/>
              </a:spcBef>
              <a:buNone/>
              <a:defRPr sz="3600" kern="1200" cap="all" baseline="0">
                <a:solidFill>
                  <a:schemeClr val="tx1"/>
                </a:solidFill>
                <a:latin typeface="+mj-lt"/>
                <a:ea typeface="+mj-ea"/>
                <a:cs typeface="+mj-cs"/>
              </a:defRPr>
            </a:lvl1pPr>
          </a:lstStyle>
          <a:p>
            <a:pPr algn="l"/>
            <a:r>
              <a:rPr lang="fr-CA" dirty="0"/>
              <a:t>BAR CHARTS (</a:t>
            </a:r>
            <a:r>
              <a:rPr lang="fr-CA" dirty="0" err="1"/>
              <a:t>Using</a:t>
            </a:r>
            <a:r>
              <a:rPr lang="fr-CA" dirty="0"/>
              <a:t> </a:t>
            </a:r>
            <a:r>
              <a:rPr lang="fr-CA" dirty="0" err="1"/>
              <a:t>plotly</a:t>
            </a:r>
            <a:r>
              <a:rPr lang="fr-CA" dirty="0"/>
              <a:t>)</a:t>
            </a:r>
          </a:p>
        </p:txBody>
      </p:sp>
      <p:pic>
        <p:nvPicPr>
          <p:cNvPr id="5" name="Picture 4">
            <a:extLst>
              <a:ext uri="{FF2B5EF4-FFF2-40B4-BE49-F238E27FC236}">
                <a16:creationId xmlns:a16="http://schemas.microsoft.com/office/drawing/2014/main" id="{B1EBB981-76F1-4EE3-82B4-EC0CEE51F5AF}"/>
              </a:ext>
            </a:extLst>
          </p:cNvPr>
          <p:cNvPicPr>
            <a:picLocks noChangeAspect="1"/>
          </p:cNvPicPr>
          <p:nvPr/>
        </p:nvPicPr>
        <p:blipFill>
          <a:blip r:embed="rId2"/>
          <a:stretch>
            <a:fillRect/>
          </a:stretch>
        </p:blipFill>
        <p:spPr>
          <a:xfrm>
            <a:off x="311383" y="1393347"/>
            <a:ext cx="3408562" cy="2857647"/>
          </a:xfrm>
          <a:prstGeom prst="rect">
            <a:avLst/>
          </a:prstGeom>
        </p:spPr>
      </p:pic>
      <p:pic>
        <p:nvPicPr>
          <p:cNvPr id="10" name="Picture 9">
            <a:extLst>
              <a:ext uri="{FF2B5EF4-FFF2-40B4-BE49-F238E27FC236}">
                <a16:creationId xmlns:a16="http://schemas.microsoft.com/office/drawing/2014/main" id="{DCD0024F-A79D-46C7-8CC1-598B6304E269}"/>
              </a:ext>
            </a:extLst>
          </p:cNvPr>
          <p:cNvPicPr>
            <a:picLocks noChangeAspect="1"/>
          </p:cNvPicPr>
          <p:nvPr/>
        </p:nvPicPr>
        <p:blipFill>
          <a:blip r:embed="rId3"/>
          <a:stretch>
            <a:fillRect/>
          </a:stretch>
        </p:blipFill>
        <p:spPr>
          <a:xfrm>
            <a:off x="4391719" y="1393347"/>
            <a:ext cx="3408562" cy="2857647"/>
          </a:xfrm>
          <a:prstGeom prst="rect">
            <a:avLst/>
          </a:prstGeom>
        </p:spPr>
      </p:pic>
      <p:pic>
        <p:nvPicPr>
          <p:cNvPr id="12" name="Picture 11">
            <a:extLst>
              <a:ext uri="{FF2B5EF4-FFF2-40B4-BE49-F238E27FC236}">
                <a16:creationId xmlns:a16="http://schemas.microsoft.com/office/drawing/2014/main" id="{F133FE96-7734-4957-9804-81AFCB2FC630}"/>
              </a:ext>
            </a:extLst>
          </p:cNvPr>
          <p:cNvPicPr>
            <a:picLocks noChangeAspect="1"/>
          </p:cNvPicPr>
          <p:nvPr/>
        </p:nvPicPr>
        <p:blipFill>
          <a:blip r:embed="rId4"/>
          <a:stretch>
            <a:fillRect/>
          </a:stretch>
        </p:blipFill>
        <p:spPr>
          <a:xfrm>
            <a:off x="8403823" y="1393347"/>
            <a:ext cx="3408562" cy="2857647"/>
          </a:xfrm>
          <a:prstGeom prst="rect">
            <a:avLst/>
          </a:prstGeom>
        </p:spPr>
      </p:pic>
      <p:sp>
        <p:nvSpPr>
          <p:cNvPr id="14" name="TextBox 13">
            <a:extLst>
              <a:ext uri="{FF2B5EF4-FFF2-40B4-BE49-F238E27FC236}">
                <a16:creationId xmlns:a16="http://schemas.microsoft.com/office/drawing/2014/main" id="{1F474EDA-B08D-4F82-B1C7-35D1D3535849}"/>
              </a:ext>
            </a:extLst>
          </p:cNvPr>
          <p:cNvSpPr txBox="1"/>
          <p:nvPr/>
        </p:nvSpPr>
        <p:spPr>
          <a:xfrm>
            <a:off x="660861" y="4908889"/>
            <a:ext cx="4276898" cy="1600438"/>
          </a:xfrm>
          <a:prstGeom prst="rect">
            <a:avLst/>
          </a:prstGeom>
          <a:noFill/>
        </p:spPr>
        <p:txBody>
          <a:bodyPr wrap="square" rtlCol="0">
            <a:spAutoFit/>
          </a:bodyPr>
          <a:lstStyle/>
          <a:p>
            <a:pPr marL="285750" indent="-285750">
              <a:buFont typeface="Arial" panose="020B0604020202020204" pitchFamily="34" charset="0"/>
              <a:buChar char="•"/>
            </a:pPr>
            <a:r>
              <a:rPr lang="en-US" sz="1400" dirty="0"/>
              <a:t>Same findings as before, it looks like the Southern quadrants of Calgary dominate when it comes to partying (business license of Alcohol and Cannabis).</a:t>
            </a:r>
          </a:p>
          <a:p>
            <a:pPr marL="285750" indent="-285750">
              <a:buFont typeface="Arial" panose="020B0604020202020204" pitchFamily="34" charset="0"/>
              <a:buChar char="•"/>
            </a:pPr>
            <a:r>
              <a:rPr lang="en-US" sz="1400" dirty="0"/>
              <a:t>Interesting is how low the NW is to the four other quadrants, wonder if that has to do with Higher Income neighborhoods, or more family-oriented living in the North West.</a:t>
            </a:r>
            <a:endParaRPr lang="en-US" dirty="0"/>
          </a:p>
        </p:txBody>
      </p:sp>
      <p:sp>
        <p:nvSpPr>
          <p:cNvPr id="15" name="TextBox 14">
            <a:extLst>
              <a:ext uri="{FF2B5EF4-FFF2-40B4-BE49-F238E27FC236}">
                <a16:creationId xmlns:a16="http://schemas.microsoft.com/office/drawing/2014/main" id="{BD2085EF-596B-43FE-8B88-568BEC16C68B}"/>
              </a:ext>
            </a:extLst>
          </p:cNvPr>
          <p:cNvSpPr txBox="1"/>
          <p:nvPr/>
        </p:nvSpPr>
        <p:spPr>
          <a:xfrm>
            <a:off x="5661832" y="4908889"/>
            <a:ext cx="4276898" cy="738664"/>
          </a:xfrm>
          <a:prstGeom prst="rect">
            <a:avLst/>
          </a:prstGeom>
          <a:noFill/>
        </p:spPr>
        <p:txBody>
          <a:bodyPr wrap="square" rtlCol="0">
            <a:spAutoFit/>
          </a:bodyPr>
          <a:lstStyle/>
          <a:p>
            <a:pPr marL="285750" indent="-285750">
              <a:buFont typeface="Arial" panose="020B0604020202020204" pitchFamily="34" charset="0"/>
              <a:buChar char="•"/>
            </a:pPr>
            <a:r>
              <a:rPr lang="en-US" sz="1400" dirty="0"/>
              <a:t>For the hypothesis testing, we will be using the total data, cannabis and alcohol included, as both tend to follow the same trends in location.</a:t>
            </a:r>
          </a:p>
        </p:txBody>
      </p:sp>
    </p:spTree>
    <p:extLst>
      <p:ext uri="{BB962C8B-B14F-4D97-AF65-F5344CB8AC3E}">
        <p14:creationId xmlns:p14="http://schemas.microsoft.com/office/powerpoint/2010/main" val="5226318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Espace réservé d’image 6" descr="Iphone flottant prenant une photo">
            <a:extLst>
              <a:ext uri="{FF2B5EF4-FFF2-40B4-BE49-F238E27FC236}">
                <a16:creationId xmlns:a16="http://schemas.microsoft.com/office/drawing/2014/main" id="{7BE52127-9518-4872-A0A9-09A7D0871423}"/>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a:fillRect/>
          </a:stretch>
        </p:blipFill>
        <p:spPr/>
      </p:pic>
      <p:sp>
        <p:nvSpPr>
          <p:cNvPr id="14" name="Rectangle 13">
            <a:extLst>
              <a:ext uri="{FF2B5EF4-FFF2-40B4-BE49-F238E27FC236}">
                <a16:creationId xmlns:a16="http://schemas.microsoft.com/office/drawing/2014/main" id="{D687D26E-D67A-4318-AAB1-DCEAA89EEB21}"/>
              </a:ext>
              <a:ext uri="{C183D7F6-B498-43B3-948B-1728B52AA6E4}">
                <adec:decorative xmlns:adec="http://schemas.microsoft.com/office/drawing/2017/decorative" val="1"/>
              </a:ext>
            </a:extLst>
          </p:cNvPr>
          <p:cNvSpPr/>
          <p:nvPr/>
        </p:nvSpPr>
        <p:spPr>
          <a:xfrm>
            <a:off x="0" y="0"/>
            <a:ext cx="6096000" cy="6882714"/>
          </a:xfrm>
          <a:prstGeom prst="parallelogram">
            <a:avLst/>
          </a:prstGeom>
          <a:gradFill flip="none" rotWithShape="1">
            <a:gsLst>
              <a:gs pos="0">
                <a:srgbClr val="01023B">
                  <a:alpha val="50000"/>
                </a:srgbClr>
              </a:gs>
              <a:gs pos="100000">
                <a:srgbClr val="E99757">
                  <a:alpha val="50000"/>
                </a:srgbClr>
              </a:gs>
              <a:gs pos="50000">
                <a:srgbClr val="A53F52">
                  <a:alpha val="5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CA"/>
          </a:p>
        </p:txBody>
      </p:sp>
      <p:sp>
        <p:nvSpPr>
          <p:cNvPr id="3" name="Titre 2">
            <a:extLst>
              <a:ext uri="{FF2B5EF4-FFF2-40B4-BE49-F238E27FC236}">
                <a16:creationId xmlns:a16="http://schemas.microsoft.com/office/drawing/2014/main" id="{1D24B42B-925B-494C-A986-BD85E8117E1E}"/>
              </a:ext>
            </a:extLst>
          </p:cNvPr>
          <p:cNvSpPr>
            <a:spLocks noGrp="1"/>
          </p:cNvSpPr>
          <p:nvPr>
            <p:ph type="title"/>
          </p:nvPr>
        </p:nvSpPr>
        <p:spPr>
          <a:xfrm>
            <a:off x="6095999" y="801511"/>
            <a:ext cx="5687291" cy="3380566"/>
          </a:xfrm>
        </p:spPr>
        <p:txBody>
          <a:bodyPr rtlCol="0">
            <a:normAutofit fontScale="90000"/>
          </a:bodyPr>
          <a:lstStyle/>
          <a:p>
            <a:pPr rtl="0"/>
            <a:r>
              <a:rPr lang="fr-CA" dirty="0"/>
              <a:t>HYPOTHESIS TESTING</a:t>
            </a:r>
            <a:br>
              <a:rPr lang="fr-CA" dirty="0"/>
            </a:br>
            <a:r>
              <a:rPr lang="fr-CA" dirty="0"/>
              <a:t>(Proportions test)</a:t>
            </a:r>
          </a:p>
        </p:txBody>
      </p:sp>
      <p:sp>
        <p:nvSpPr>
          <p:cNvPr id="2094" name="Espace réservé du numéro de diapositive 2093">
            <a:extLst>
              <a:ext uri="{FF2B5EF4-FFF2-40B4-BE49-F238E27FC236}">
                <a16:creationId xmlns:a16="http://schemas.microsoft.com/office/drawing/2014/main" id="{5DA62994-769D-4C19-BB0A-5144E0A5CFCD}"/>
              </a:ext>
            </a:extLst>
          </p:cNvPr>
          <p:cNvSpPr>
            <a:spLocks noGrp="1"/>
          </p:cNvSpPr>
          <p:nvPr>
            <p:ph type="sldNum" sz="quarter" idx="12"/>
          </p:nvPr>
        </p:nvSpPr>
        <p:spPr/>
        <p:txBody>
          <a:bodyPr rtlCol="0"/>
          <a:lstStyle/>
          <a:p>
            <a:pPr rtl="0"/>
            <a:fld id="{8C2E478F-E849-4A8C-AF1F-CBCC78A7CBFA}" type="slidenum">
              <a:rPr lang="fr-CA" smtClean="0"/>
              <a:pPr rtl="0"/>
              <a:t>7</a:t>
            </a:fld>
            <a:endParaRPr lang="fr-CA"/>
          </a:p>
        </p:txBody>
      </p:sp>
    </p:spTree>
    <p:extLst>
      <p:ext uri="{BB962C8B-B14F-4D97-AF65-F5344CB8AC3E}">
        <p14:creationId xmlns:p14="http://schemas.microsoft.com/office/powerpoint/2010/main" val="38342107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FC0FC91-FC9F-4222-847F-C46D1969764A}"/>
              </a:ext>
            </a:extLst>
          </p:cNvPr>
          <p:cNvSpPr>
            <a:spLocks noGrp="1"/>
          </p:cNvSpPr>
          <p:nvPr>
            <p:ph type="sldNum" sz="quarter" idx="12"/>
          </p:nvPr>
        </p:nvSpPr>
        <p:spPr/>
        <p:txBody>
          <a:bodyPr/>
          <a:lstStyle/>
          <a:p>
            <a:pPr rtl="0"/>
            <a:fld id="{8C2E478F-E849-4A8C-AF1F-CBCC78A7CBFA}" type="slidenum">
              <a:rPr lang="fr-CA" noProof="0" smtClean="0"/>
              <a:t>8</a:t>
            </a:fld>
            <a:endParaRPr lang="fr-CA" noProof="0"/>
          </a:p>
        </p:txBody>
      </p:sp>
      <p:sp>
        <p:nvSpPr>
          <p:cNvPr id="9" name="Titre 7">
            <a:extLst>
              <a:ext uri="{FF2B5EF4-FFF2-40B4-BE49-F238E27FC236}">
                <a16:creationId xmlns:a16="http://schemas.microsoft.com/office/drawing/2014/main" id="{7C24C71E-B84F-4E01-B4B7-F1D5FA5763B7}"/>
              </a:ext>
            </a:extLst>
          </p:cNvPr>
          <p:cNvSpPr txBox="1">
            <a:spLocks/>
          </p:cNvSpPr>
          <p:nvPr/>
        </p:nvSpPr>
        <p:spPr>
          <a:xfrm>
            <a:off x="660861" y="161463"/>
            <a:ext cx="6043246" cy="573989"/>
          </a:xfrm>
          <a:prstGeom prst="rect">
            <a:avLst/>
          </a:prstGeom>
        </p:spPr>
        <p:txBody>
          <a:bodyPr rtlCol="0">
            <a:normAutofit fontScale="67500" lnSpcReduction="20000"/>
          </a:bodyPr>
          <a:lstStyle>
            <a:lvl1pPr algn="ctr" defTabSz="914400" rtl="0" eaLnBrk="1" latinLnBrk="0" hangingPunct="1">
              <a:lnSpc>
                <a:spcPct val="100000"/>
              </a:lnSpc>
              <a:spcBef>
                <a:spcPct val="0"/>
              </a:spcBef>
              <a:buNone/>
              <a:defRPr sz="3600" kern="1200" cap="all" baseline="0">
                <a:solidFill>
                  <a:schemeClr val="tx1"/>
                </a:solidFill>
                <a:latin typeface="+mj-lt"/>
                <a:ea typeface="+mj-ea"/>
                <a:cs typeface="+mj-cs"/>
              </a:defRPr>
            </a:lvl1pPr>
          </a:lstStyle>
          <a:p>
            <a:pPr algn="l"/>
            <a:r>
              <a:rPr lang="en-US" dirty="0"/>
              <a:t>Northern</a:t>
            </a:r>
            <a:r>
              <a:rPr lang="fr-CA" dirty="0"/>
              <a:t> proportions test </a:t>
            </a:r>
            <a:r>
              <a:rPr lang="en-US" dirty="0"/>
              <a:t>(Less than)</a:t>
            </a:r>
          </a:p>
        </p:txBody>
      </p:sp>
      <p:pic>
        <p:nvPicPr>
          <p:cNvPr id="4" name="Picture 3">
            <a:extLst>
              <a:ext uri="{FF2B5EF4-FFF2-40B4-BE49-F238E27FC236}">
                <a16:creationId xmlns:a16="http://schemas.microsoft.com/office/drawing/2014/main" id="{8FF16836-10D5-4426-B615-FCCF9069FD8E}"/>
              </a:ext>
            </a:extLst>
          </p:cNvPr>
          <p:cNvPicPr>
            <a:picLocks noChangeAspect="1"/>
          </p:cNvPicPr>
          <p:nvPr/>
        </p:nvPicPr>
        <p:blipFill>
          <a:blip r:embed="rId2"/>
          <a:stretch>
            <a:fillRect/>
          </a:stretch>
        </p:blipFill>
        <p:spPr>
          <a:xfrm>
            <a:off x="660861" y="1454570"/>
            <a:ext cx="4737343" cy="1612983"/>
          </a:xfrm>
          <a:prstGeom prst="rect">
            <a:avLst/>
          </a:prstGeom>
        </p:spPr>
      </p:pic>
      <p:pic>
        <p:nvPicPr>
          <p:cNvPr id="6" name="Picture 5">
            <a:extLst>
              <a:ext uri="{FF2B5EF4-FFF2-40B4-BE49-F238E27FC236}">
                <a16:creationId xmlns:a16="http://schemas.microsoft.com/office/drawing/2014/main" id="{69861F97-D254-4533-BBD0-39BF7C19BE2A}"/>
              </a:ext>
            </a:extLst>
          </p:cNvPr>
          <p:cNvPicPr>
            <a:picLocks noChangeAspect="1"/>
          </p:cNvPicPr>
          <p:nvPr/>
        </p:nvPicPr>
        <p:blipFill>
          <a:blip r:embed="rId3"/>
          <a:stretch>
            <a:fillRect/>
          </a:stretch>
        </p:blipFill>
        <p:spPr>
          <a:xfrm>
            <a:off x="6704107" y="1454570"/>
            <a:ext cx="4737343" cy="1612982"/>
          </a:xfrm>
          <a:prstGeom prst="rect">
            <a:avLst/>
          </a:prstGeom>
        </p:spPr>
      </p:pic>
      <p:sp>
        <p:nvSpPr>
          <p:cNvPr id="8" name="TextBox 7">
            <a:extLst>
              <a:ext uri="{FF2B5EF4-FFF2-40B4-BE49-F238E27FC236}">
                <a16:creationId xmlns:a16="http://schemas.microsoft.com/office/drawing/2014/main" id="{6735F5BF-3902-4E8D-8651-60C7F2D26DC7}"/>
              </a:ext>
            </a:extLst>
          </p:cNvPr>
          <p:cNvSpPr txBox="1"/>
          <p:nvPr/>
        </p:nvSpPr>
        <p:spPr>
          <a:xfrm>
            <a:off x="660861" y="3786671"/>
            <a:ext cx="4472247" cy="2585323"/>
          </a:xfrm>
          <a:prstGeom prst="rect">
            <a:avLst/>
          </a:prstGeom>
          <a:noFill/>
        </p:spPr>
        <p:txBody>
          <a:bodyPr wrap="square" rtlCol="0">
            <a:spAutoFit/>
          </a:bodyPr>
          <a:lstStyle/>
          <a:p>
            <a:pPr marL="285750" indent="-285750">
              <a:buFont typeface="Arial" panose="020B0604020202020204" pitchFamily="34" charset="0"/>
              <a:buChar char="•"/>
            </a:pPr>
            <a:r>
              <a:rPr lang="en-US" dirty="0"/>
              <a:t>With these hypothesis tests in the Northern quadrants of the city, we can see that we would reject the null hypothesis of both tests.</a:t>
            </a:r>
          </a:p>
          <a:p>
            <a:pPr marL="285750" indent="-285750">
              <a:buFont typeface="Arial" panose="020B0604020202020204" pitchFamily="34" charset="0"/>
              <a:buChar char="•"/>
            </a:pPr>
            <a:r>
              <a:rPr lang="en-US" dirty="0"/>
              <a:t>This leads us to believe that the people of the Northern quadrants party less,</a:t>
            </a:r>
          </a:p>
          <a:p>
            <a:pPr marL="285750" indent="-285750">
              <a:buFont typeface="Arial" panose="020B0604020202020204" pitchFamily="34" charset="0"/>
              <a:buChar char="•"/>
            </a:pPr>
            <a:r>
              <a:rPr lang="en-US" dirty="0"/>
              <a:t>(or that there is a lower number of places to purchase alcohol and cannabis in the North compared to the city average)</a:t>
            </a:r>
          </a:p>
        </p:txBody>
      </p:sp>
    </p:spTree>
    <p:extLst>
      <p:ext uri="{BB962C8B-B14F-4D97-AF65-F5344CB8AC3E}">
        <p14:creationId xmlns:p14="http://schemas.microsoft.com/office/powerpoint/2010/main" val="40523193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FC0FC91-FC9F-4222-847F-C46D1969764A}"/>
              </a:ext>
            </a:extLst>
          </p:cNvPr>
          <p:cNvSpPr>
            <a:spLocks noGrp="1"/>
          </p:cNvSpPr>
          <p:nvPr>
            <p:ph type="sldNum" sz="quarter" idx="12"/>
          </p:nvPr>
        </p:nvSpPr>
        <p:spPr/>
        <p:txBody>
          <a:bodyPr/>
          <a:lstStyle/>
          <a:p>
            <a:pPr rtl="0"/>
            <a:fld id="{8C2E478F-E849-4A8C-AF1F-CBCC78A7CBFA}" type="slidenum">
              <a:rPr lang="fr-CA" noProof="0" smtClean="0"/>
              <a:t>9</a:t>
            </a:fld>
            <a:endParaRPr lang="fr-CA" noProof="0"/>
          </a:p>
        </p:txBody>
      </p:sp>
      <p:sp>
        <p:nvSpPr>
          <p:cNvPr id="9" name="Titre 7">
            <a:extLst>
              <a:ext uri="{FF2B5EF4-FFF2-40B4-BE49-F238E27FC236}">
                <a16:creationId xmlns:a16="http://schemas.microsoft.com/office/drawing/2014/main" id="{7C24C71E-B84F-4E01-B4B7-F1D5FA5763B7}"/>
              </a:ext>
            </a:extLst>
          </p:cNvPr>
          <p:cNvSpPr txBox="1">
            <a:spLocks/>
          </p:cNvSpPr>
          <p:nvPr/>
        </p:nvSpPr>
        <p:spPr>
          <a:xfrm>
            <a:off x="660861" y="161463"/>
            <a:ext cx="6043246" cy="573989"/>
          </a:xfrm>
          <a:prstGeom prst="rect">
            <a:avLst/>
          </a:prstGeom>
        </p:spPr>
        <p:txBody>
          <a:bodyPr rtlCol="0">
            <a:normAutofit fontScale="60000" lnSpcReduction="20000"/>
          </a:bodyPr>
          <a:lstStyle>
            <a:lvl1pPr algn="ctr" defTabSz="914400" rtl="0" eaLnBrk="1" latinLnBrk="0" hangingPunct="1">
              <a:lnSpc>
                <a:spcPct val="100000"/>
              </a:lnSpc>
              <a:spcBef>
                <a:spcPct val="0"/>
              </a:spcBef>
              <a:buNone/>
              <a:defRPr sz="3600" kern="1200" cap="all" baseline="0">
                <a:solidFill>
                  <a:schemeClr val="tx1"/>
                </a:solidFill>
                <a:latin typeface="+mj-lt"/>
                <a:ea typeface="+mj-ea"/>
                <a:cs typeface="+mj-cs"/>
              </a:defRPr>
            </a:lvl1pPr>
          </a:lstStyle>
          <a:p>
            <a:pPr algn="l"/>
            <a:r>
              <a:rPr lang="fr-CA" dirty="0"/>
              <a:t>SOUTHERN proportions test </a:t>
            </a:r>
            <a:r>
              <a:rPr lang="en-US" dirty="0"/>
              <a:t>(GREATER than)</a:t>
            </a:r>
          </a:p>
        </p:txBody>
      </p:sp>
      <p:pic>
        <p:nvPicPr>
          <p:cNvPr id="5" name="Picture 4">
            <a:extLst>
              <a:ext uri="{FF2B5EF4-FFF2-40B4-BE49-F238E27FC236}">
                <a16:creationId xmlns:a16="http://schemas.microsoft.com/office/drawing/2014/main" id="{5487DB1C-4010-4A17-895E-8EA72DC4C07F}"/>
              </a:ext>
            </a:extLst>
          </p:cNvPr>
          <p:cNvPicPr>
            <a:picLocks noChangeAspect="1"/>
          </p:cNvPicPr>
          <p:nvPr/>
        </p:nvPicPr>
        <p:blipFill>
          <a:blip r:embed="rId2"/>
          <a:stretch>
            <a:fillRect/>
          </a:stretch>
        </p:blipFill>
        <p:spPr>
          <a:xfrm>
            <a:off x="6704107" y="1811212"/>
            <a:ext cx="4750044" cy="1466926"/>
          </a:xfrm>
          <a:prstGeom prst="rect">
            <a:avLst/>
          </a:prstGeom>
        </p:spPr>
      </p:pic>
      <p:pic>
        <p:nvPicPr>
          <p:cNvPr id="11" name="Picture 10">
            <a:extLst>
              <a:ext uri="{FF2B5EF4-FFF2-40B4-BE49-F238E27FC236}">
                <a16:creationId xmlns:a16="http://schemas.microsoft.com/office/drawing/2014/main" id="{564F2500-D732-4AF3-9B94-B8ED849E73BA}"/>
              </a:ext>
            </a:extLst>
          </p:cNvPr>
          <p:cNvPicPr>
            <a:picLocks noChangeAspect="1"/>
          </p:cNvPicPr>
          <p:nvPr/>
        </p:nvPicPr>
        <p:blipFill>
          <a:blip r:embed="rId3"/>
          <a:stretch>
            <a:fillRect/>
          </a:stretch>
        </p:blipFill>
        <p:spPr>
          <a:xfrm>
            <a:off x="660861" y="1811212"/>
            <a:ext cx="4750044" cy="1466926"/>
          </a:xfrm>
          <a:prstGeom prst="rect">
            <a:avLst/>
          </a:prstGeom>
        </p:spPr>
      </p:pic>
      <p:sp>
        <p:nvSpPr>
          <p:cNvPr id="13" name="TextBox 12">
            <a:extLst>
              <a:ext uri="{FF2B5EF4-FFF2-40B4-BE49-F238E27FC236}">
                <a16:creationId xmlns:a16="http://schemas.microsoft.com/office/drawing/2014/main" id="{C75DF541-1AC0-41A4-9EB0-526899A155E1}"/>
              </a:ext>
            </a:extLst>
          </p:cNvPr>
          <p:cNvSpPr txBox="1"/>
          <p:nvPr/>
        </p:nvSpPr>
        <p:spPr>
          <a:xfrm>
            <a:off x="660861" y="3786671"/>
            <a:ext cx="4472247" cy="2862322"/>
          </a:xfrm>
          <a:prstGeom prst="rect">
            <a:avLst/>
          </a:prstGeom>
          <a:noFill/>
        </p:spPr>
        <p:txBody>
          <a:bodyPr wrap="square" rtlCol="0">
            <a:spAutoFit/>
          </a:bodyPr>
          <a:lstStyle/>
          <a:p>
            <a:pPr marL="285750" indent="-285750">
              <a:buFont typeface="Arial" panose="020B0604020202020204" pitchFamily="34" charset="0"/>
              <a:buChar char="•"/>
            </a:pPr>
            <a:r>
              <a:rPr lang="en-US" dirty="0"/>
              <a:t>In the Southern quadrants I went with greater than proportion tests due to what we saw in the visuals.</a:t>
            </a:r>
          </a:p>
          <a:p>
            <a:pPr marL="285750" indent="-285750">
              <a:buFont typeface="Arial" panose="020B0604020202020204" pitchFamily="34" charset="0"/>
              <a:buChar char="•"/>
            </a:pPr>
            <a:r>
              <a:rPr lang="en-US" dirty="0"/>
              <a:t>Both the tests reject the null hypothesis, meaning that the Southern quadrants are truly the party areas of Calgary,</a:t>
            </a:r>
          </a:p>
          <a:p>
            <a:pPr marL="285750" indent="-285750">
              <a:buFont typeface="Arial" panose="020B0604020202020204" pitchFamily="34" charset="0"/>
              <a:buChar char="•"/>
            </a:pPr>
            <a:r>
              <a:rPr lang="en-US" dirty="0"/>
              <a:t>(or, more accurately, there is higher number of locations to purchase alcohol and cannabis in the Southern quadrant compared to the city average)</a:t>
            </a:r>
          </a:p>
        </p:txBody>
      </p:sp>
    </p:spTree>
    <p:extLst>
      <p:ext uri="{BB962C8B-B14F-4D97-AF65-F5344CB8AC3E}">
        <p14:creationId xmlns:p14="http://schemas.microsoft.com/office/powerpoint/2010/main" val="3432030385"/>
      </p:ext>
    </p:extLst>
  </p:cSld>
  <p:clrMapOvr>
    <a:masterClrMapping/>
  </p:clrMapOvr>
</p:sld>
</file>

<file path=ppt/theme/theme1.xml><?xml version="1.0" encoding="utf-8"?>
<a:theme xmlns:a="http://schemas.openxmlformats.org/drawingml/2006/main" name="Thème Office">
  <a:themeElements>
    <a:clrScheme name="Custom 5">
      <a:dk1>
        <a:sysClr val="windowText" lastClr="000000"/>
      </a:dk1>
      <a:lt1>
        <a:sysClr val="window" lastClr="FFFFFF"/>
      </a:lt1>
      <a:dk2>
        <a:srgbClr val="44546A"/>
      </a:dk2>
      <a:lt2>
        <a:srgbClr val="E7E6E6"/>
      </a:lt2>
      <a:accent1>
        <a:srgbClr val="A53F52"/>
      </a:accent1>
      <a:accent2>
        <a:srgbClr val="E99757"/>
      </a:accent2>
      <a:accent3>
        <a:srgbClr val="2F3342"/>
      </a:accent3>
      <a:accent4>
        <a:srgbClr val="2C2153"/>
      </a:accent4>
      <a:accent5>
        <a:srgbClr val="01023B"/>
      </a:accent5>
      <a:accent6>
        <a:srgbClr val="7F7F7F"/>
      </a:accent6>
      <a:hlink>
        <a:srgbClr val="3A3838"/>
      </a:hlink>
      <a:folHlink>
        <a:srgbClr val="D0CECE"/>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55661986" id="{DA819C1A-6784-451F-AE2B-6D4CC14B4CF7}" vid="{B54F5E39-720D-4C77-98DD-1C554FBBB56B}"/>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2E71848-B78E-4D58-BFA5-D2D5918911CD}">
  <ds:schemaRefs>
    <ds:schemaRef ds:uri="http://schemas.microsoft.com/office/2006/metadata/properties"/>
    <ds:schemaRef ds:uri="16c05727-aa75-4e4a-9b5f-8a80a1165891"/>
    <ds:schemaRef ds:uri="http://purl.org/dc/terms/"/>
    <ds:schemaRef ds:uri="http://www.w3.org/XML/1998/namespace"/>
    <ds:schemaRef ds:uri="http://schemas.microsoft.com/office/infopath/2007/PartnerControls"/>
    <ds:schemaRef ds:uri="http://schemas.microsoft.com/office/2006/documentManagement/types"/>
    <ds:schemaRef ds:uri="http://schemas.openxmlformats.org/package/2006/metadata/core-properties"/>
    <ds:schemaRef ds:uri="71af3243-3dd4-4a8d-8c0d-dd76da1f02a5"/>
    <ds:schemaRef ds:uri="http://purl.org/dc/dcmitype/"/>
    <ds:schemaRef ds:uri="http://purl.org/dc/elements/1.1/"/>
  </ds:schemaRefs>
</ds:datastoreItem>
</file>

<file path=customXml/itemProps2.xml><?xml version="1.0" encoding="utf-8"?>
<ds:datastoreItem xmlns:ds="http://schemas.openxmlformats.org/officeDocument/2006/customXml" ds:itemID="{80B16AC2-D7DD-48B6-919A-4ADE887D756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9B3E157-1CAC-4231-A2EC-E93952D57E4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tf55661986</Template>
  <TotalTime>0</TotalTime>
  <Words>729</Words>
  <Application>Microsoft Office PowerPoint</Application>
  <PresentationFormat>Widescreen</PresentationFormat>
  <Paragraphs>61</Paragraphs>
  <Slides>11</Slides>
  <Notes>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Gill Sans</vt:lpstr>
      <vt:lpstr>Arial</vt:lpstr>
      <vt:lpstr>Calibri</vt:lpstr>
      <vt:lpstr>Calibri Light</vt:lpstr>
      <vt:lpstr>Thème Office</vt:lpstr>
      <vt:lpstr>WHICH PART OF CALGARY PARTIES THE MOST</vt:lpstr>
      <vt:lpstr>WHY? How?</vt:lpstr>
      <vt:lpstr>Data collection process</vt:lpstr>
      <vt:lpstr>Visualization</vt:lpstr>
      <vt:lpstr>PowerPoint Presentation</vt:lpstr>
      <vt:lpstr>PowerPoint Presentation</vt:lpstr>
      <vt:lpstr>HYPOTHESIS TESTING (Proportions test)</vt:lpstr>
      <vt:lpstr>PowerPoint Presentation</vt:lpstr>
      <vt:lpstr>PowerPoint Presentation</vt:lpstr>
      <vt:lpstr>Results (summary)</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2019-11-27T23:54:44Z</dcterms:created>
  <dcterms:modified xsi:type="dcterms:W3CDTF">2019-11-30T20:18:41Z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